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handoutMasterIdLst>
    <p:handoutMasterId r:id="rId26"/>
  </p:handoutMasterIdLst>
  <p:sldIdLst>
    <p:sldId id="257" r:id="rId2"/>
    <p:sldId id="256" r:id="rId3"/>
    <p:sldId id="279" r:id="rId4"/>
    <p:sldId id="280" r:id="rId5"/>
    <p:sldId id="260" r:id="rId6"/>
    <p:sldId id="261" r:id="rId7"/>
    <p:sldId id="259" r:id="rId8"/>
    <p:sldId id="262" r:id="rId9"/>
    <p:sldId id="263" r:id="rId10"/>
    <p:sldId id="264" r:id="rId11"/>
    <p:sldId id="265" r:id="rId12"/>
    <p:sldId id="266" r:id="rId13"/>
    <p:sldId id="267" r:id="rId14"/>
    <p:sldId id="271" r:id="rId15"/>
    <p:sldId id="272" r:id="rId16"/>
    <p:sldId id="273" r:id="rId17"/>
    <p:sldId id="274" r:id="rId18"/>
    <p:sldId id="277" r:id="rId19"/>
    <p:sldId id="278" r:id="rId20"/>
    <p:sldId id="275" r:id="rId21"/>
    <p:sldId id="268" r:id="rId22"/>
    <p:sldId id="270" r:id="rId23"/>
    <p:sldId id="276" r:id="rId24"/>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E58888-30F0-457F-A0C6-1F5BB7B91227}" v="4" dt="2023-07-20T14:04:41.5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8" d="100"/>
          <a:sy n="78" d="100"/>
        </p:scale>
        <p:origin x="8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u Huy Hoang 20204981" userId="8ad957ed-cc6e-4ee7-bbf6-3c0aca3f18ab" providerId="ADAL" clId="{73E58888-30F0-457F-A0C6-1F5BB7B91227}"/>
    <pc:docChg chg="custSel addSld modSld modMainMaster">
      <pc:chgData name="Vu Huy Hoang 20204981" userId="8ad957ed-cc6e-4ee7-bbf6-3c0aca3f18ab" providerId="ADAL" clId="{73E58888-30F0-457F-A0C6-1F5BB7B91227}" dt="2023-07-20T14:04:22.582" v="287" actId="14100"/>
      <pc:docMkLst>
        <pc:docMk/>
      </pc:docMkLst>
      <pc:sldChg chg="modSp new mod">
        <pc:chgData name="Vu Huy Hoang 20204981" userId="8ad957ed-cc6e-4ee7-bbf6-3c0aca3f18ab" providerId="ADAL" clId="{73E58888-30F0-457F-A0C6-1F5BB7B91227}" dt="2023-07-20T14:02:34.288" v="280" actId="11"/>
        <pc:sldMkLst>
          <pc:docMk/>
          <pc:sldMk cId="3542966827" sldId="279"/>
        </pc:sldMkLst>
        <pc:spChg chg="mod">
          <ac:chgData name="Vu Huy Hoang 20204981" userId="8ad957ed-cc6e-4ee7-bbf6-3c0aca3f18ab" providerId="ADAL" clId="{73E58888-30F0-457F-A0C6-1F5BB7B91227}" dt="2023-07-20T13:56:31.127" v="34" actId="20577"/>
          <ac:spMkLst>
            <pc:docMk/>
            <pc:sldMk cId="3542966827" sldId="279"/>
            <ac:spMk id="2" creationId="{2EECCB0C-84CB-4ED0-09EF-7479986D80D0}"/>
          </ac:spMkLst>
        </pc:spChg>
        <pc:spChg chg="mod">
          <ac:chgData name="Vu Huy Hoang 20204981" userId="8ad957ed-cc6e-4ee7-bbf6-3c0aca3f18ab" providerId="ADAL" clId="{73E58888-30F0-457F-A0C6-1F5BB7B91227}" dt="2023-07-20T14:02:34.288" v="280" actId="11"/>
          <ac:spMkLst>
            <pc:docMk/>
            <pc:sldMk cId="3542966827" sldId="279"/>
            <ac:spMk id="3" creationId="{516649FC-A473-A3C7-D094-30AFCB3E93E0}"/>
          </ac:spMkLst>
        </pc:spChg>
      </pc:sldChg>
      <pc:sldChg chg="modSp new mod">
        <pc:chgData name="Vu Huy Hoang 20204981" userId="8ad957ed-cc6e-4ee7-bbf6-3c0aca3f18ab" providerId="ADAL" clId="{73E58888-30F0-457F-A0C6-1F5BB7B91227}" dt="2023-07-20T13:59:31.311" v="278" actId="1076"/>
        <pc:sldMkLst>
          <pc:docMk/>
          <pc:sldMk cId="836179820" sldId="280"/>
        </pc:sldMkLst>
        <pc:spChg chg="mod">
          <ac:chgData name="Vu Huy Hoang 20204981" userId="8ad957ed-cc6e-4ee7-bbf6-3c0aca3f18ab" providerId="ADAL" clId="{73E58888-30F0-457F-A0C6-1F5BB7B91227}" dt="2023-07-20T13:59:13.435" v="272" actId="20577"/>
          <ac:spMkLst>
            <pc:docMk/>
            <pc:sldMk cId="836179820" sldId="280"/>
            <ac:spMk id="2" creationId="{49121ED3-F255-93F8-CE07-01DBE84D4ADD}"/>
          </ac:spMkLst>
        </pc:spChg>
        <pc:spChg chg="mod">
          <ac:chgData name="Vu Huy Hoang 20204981" userId="8ad957ed-cc6e-4ee7-bbf6-3c0aca3f18ab" providerId="ADAL" clId="{73E58888-30F0-457F-A0C6-1F5BB7B91227}" dt="2023-07-20T13:59:31.311" v="278" actId="1076"/>
          <ac:spMkLst>
            <pc:docMk/>
            <pc:sldMk cId="836179820" sldId="280"/>
            <ac:spMk id="3" creationId="{39F3FDA4-FC17-B5EF-A515-308A6E6B935F}"/>
          </ac:spMkLst>
        </pc:spChg>
      </pc:sldChg>
      <pc:sldMasterChg chg="delSp modSp mod modSldLayout">
        <pc:chgData name="Vu Huy Hoang 20204981" userId="8ad957ed-cc6e-4ee7-bbf6-3c0aca3f18ab" providerId="ADAL" clId="{73E58888-30F0-457F-A0C6-1F5BB7B91227}" dt="2023-07-20T14:04:22.582" v="287" actId="14100"/>
        <pc:sldMasterMkLst>
          <pc:docMk/>
          <pc:sldMasterMk cId="4161455881" sldId="2147483648"/>
        </pc:sldMasterMkLst>
        <pc:spChg chg="del">
          <ac:chgData name="Vu Huy Hoang 20204981" userId="8ad957ed-cc6e-4ee7-bbf6-3c0aca3f18ab" providerId="ADAL" clId="{73E58888-30F0-457F-A0C6-1F5BB7B91227}" dt="2023-07-20T14:04:16.850" v="284" actId="478"/>
          <ac:spMkLst>
            <pc:docMk/>
            <pc:sldMasterMk cId="4161455881" sldId="2147483648"/>
            <ac:spMk id="4" creationId="{944563DB-86A6-12BA-9E7F-5E1E64FACA31}"/>
          </ac:spMkLst>
        </pc:spChg>
        <pc:spChg chg="del">
          <ac:chgData name="Vu Huy Hoang 20204981" userId="8ad957ed-cc6e-4ee7-bbf6-3c0aca3f18ab" providerId="ADAL" clId="{73E58888-30F0-457F-A0C6-1F5BB7B91227}" dt="2023-07-20T14:04:15.854" v="283" actId="478"/>
          <ac:spMkLst>
            <pc:docMk/>
            <pc:sldMasterMk cId="4161455881" sldId="2147483648"/>
            <ac:spMk id="5" creationId="{6966F744-E3AD-D45C-B393-23224EE77ADE}"/>
          </ac:spMkLst>
        </pc:spChg>
        <pc:spChg chg="mod">
          <ac:chgData name="Vu Huy Hoang 20204981" userId="8ad957ed-cc6e-4ee7-bbf6-3c0aca3f18ab" providerId="ADAL" clId="{73E58888-30F0-457F-A0C6-1F5BB7B91227}" dt="2023-07-20T14:04:22.582" v="287" actId="14100"/>
          <ac:spMkLst>
            <pc:docMk/>
            <pc:sldMasterMk cId="4161455881" sldId="2147483648"/>
            <ac:spMk id="6" creationId="{ED3EF44F-49E8-1C90-35C4-F0202F8159D4}"/>
          </ac:spMkLst>
        </pc:spChg>
        <pc:sldLayoutChg chg="delSp mod">
          <pc:chgData name="Vu Huy Hoang 20204981" userId="8ad957ed-cc6e-4ee7-bbf6-3c0aca3f18ab" providerId="ADAL" clId="{73E58888-30F0-457F-A0C6-1F5BB7B91227}" dt="2023-07-20T14:04:12.163" v="282" actId="478"/>
          <pc:sldLayoutMkLst>
            <pc:docMk/>
            <pc:sldMasterMk cId="4161455881" sldId="2147483648"/>
            <pc:sldLayoutMk cId="1755526490" sldId="2147483649"/>
          </pc:sldLayoutMkLst>
          <pc:spChg chg="del">
            <ac:chgData name="Vu Huy Hoang 20204981" userId="8ad957ed-cc6e-4ee7-bbf6-3c0aca3f18ab" providerId="ADAL" clId="{73E58888-30F0-457F-A0C6-1F5BB7B91227}" dt="2023-07-20T14:04:09.653" v="281" actId="478"/>
            <ac:spMkLst>
              <pc:docMk/>
              <pc:sldMasterMk cId="4161455881" sldId="2147483648"/>
              <pc:sldLayoutMk cId="1755526490" sldId="2147483649"/>
              <ac:spMk id="4" creationId="{D36B650D-6791-F3B5-6861-F6FAEE7EC82F}"/>
            </ac:spMkLst>
          </pc:spChg>
          <pc:spChg chg="del">
            <ac:chgData name="Vu Huy Hoang 20204981" userId="8ad957ed-cc6e-4ee7-bbf6-3c0aca3f18ab" providerId="ADAL" clId="{73E58888-30F0-457F-A0C6-1F5BB7B91227}" dt="2023-07-20T14:04:12.163" v="282" actId="478"/>
            <ac:spMkLst>
              <pc:docMk/>
              <pc:sldMasterMk cId="4161455881" sldId="2147483648"/>
              <pc:sldLayoutMk cId="1755526490" sldId="2147483649"/>
              <ac:spMk id="5" creationId="{EF7121E9-7FFE-EAD7-E784-3455B019AA73}"/>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4FDF394-32C1-6D42-1CC2-6A0C539BBD8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a:extLst>
              <a:ext uri="{FF2B5EF4-FFF2-40B4-BE49-F238E27FC236}">
                <a16:creationId xmlns:a16="http://schemas.microsoft.com/office/drawing/2014/main" id="{0A872012-7CC3-AEF5-0F6C-228BDF91286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3622E77-523B-451C-B923-57F7AF0BDA09}" type="datetimeFigureOut">
              <a:rPr lang="vi-VN" smtClean="0"/>
              <a:t>20/07/2023</a:t>
            </a:fld>
            <a:endParaRPr lang="vi-VN"/>
          </a:p>
        </p:txBody>
      </p:sp>
      <p:sp>
        <p:nvSpPr>
          <p:cNvPr id="4" name="Footer Placeholder 3">
            <a:extLst>
              <a:ext uri="{FF2B5EF4-FFF2-40B4-BE49-F238E27FC236}">
                <a16:creationId xmlns:a16="http://schemas.microsoft.com/office/drawing/2014/main" id="{43D378BB-7C3C-125D-F82E-61E1E89A509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5" name="Slide Number Placeholder 4">
            <a:extLst>
              <a:ext uri="{FF2B5EF4-FFF2-40B4-BE49-F238E27FC236}">
                <a16:creationId xmlns:a16="http://schemas.microsoft.com/office/drawing/2014/main" id="{211EEB69-D043-A428-9456-2321655F3C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19630D0-FA42-48D6-811F-817C64353743}" type="slidenum">
              <a:rPr lang="vi-VN" smtClean="0"/>
              <a:t>‹#›</a:t>
            </a:fld>
            <a:endParaRPr lang="vi-VN"/>
          </a:p>
        </p:txBody>
      </p:sp>
    </p:spTree>
    <p:extLst>
      <p:ext uri="{BB962C8B-B14F-4D97-AF65-F5344CB8AC3E}">
        <p14:creationId xmlns:p14="http://schemas.microsoft.com/office/powerpoint/2010/main" val="3402040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DFA4D6-94D2-4624-9FCE-BCDB9B9AFE98}" type="datetimeFigureOut">
              <a:rPr lang="vi-VN" smtClean="0"/>
              <a:t>20/07/2023</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38976F-F3B7-40A3-836A-A3434D45A6FC}" type="slidenum">
              <a:rPr lang="vi-VN" smtClean="0"/>
              <a:t>‹#›</a:t>
            </a:fld>
            <a:endParaRPr lang="vi-VN"/>
          </a:p>
        </p:txBody>
      </p:sp>
    </p:spTree>
    <p:extLst>
      <p:ext uri="{BB962C8B-B14F-4D97-AF65-F5344CB8AC3E}">
        <p14:creationId xmlns:p14="http://schemas.microsoft.com/office/powerpoint/2010/main" val="172838668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E3A48-9C5A-E948-0F7C-6F9EB6504F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vi-VN"/>
          </a:p>
        </p:txBody>
      </p:sp>
      <p:sp>
        <p:nvSpPr>
          <p:cNvPr id="3" name="Subtitle 2">
            <a:extLst>
              <a:ext uri="{FF2B5EF4-FFF2-40B4-BE49-F238E27FC236}">
                <a16:creationId xmlns:a16="http://schemas.microsoft.com/office/drawing/2014/main" id="{CD80F71F-C649-2D8A-7919-CB536ADD73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6" name="Slide Number Placeholder 5">
            <a:extLst>
              <a:ext uri="{FF2B5EF4-FFF2-40B4-BE49-F238E27FC236}">
                <a16:creationId xmlns:a16="http://schemas.microsoft.com/office/drawing/2014/main" id="{568B1B9B-886F-DB4A-ABD8-C359E2C2EAF5}"/>
              </a:ext>
            </a:extLst>
          </p:cNvPr>
          <p:cNvSpPr>
            <a:spLocks noGrp="1"/>
          </p:cNvSpPr>
          <p:nvPr>
            <p:ph type="sldNum" sz="quarter" idx="12"/>
          </p:nvPr>
        </p:nvSpPr>
        <p:spPr/>
        <p:txBody>
          <a:bodyPr/>
          <a:lstStyle/>
          <a:p>
            <a:fld id="{C9F962B1-BBA8-4ED4-8B2D-44E58A724483}" type="slidenum">
              <a:rPr lang="vi-VN" smtClean="0"/>
              <a:t>‹#›</a:t>
            </a:fld>
            <a:endParaRPr lang="vi-VN"/>
          </a:p>
        </p:txBody>
      </p:sp>
    </p:spTree>
    <p:extLst>
      <p:ext uri="{BB962C8B-B14F-4D97-AF65-F5344CB8AC3E}">
        <p14:creationId xmlns:p14="http://schemas.microsoft.com/office/powerpoint/2010/main" val="17555264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1786F-DFCA-6FEB-5359-4F72790AAD9E}"/>
              </a:ext>
            </a:extLst>
          </p:cNvPr>
          <p:cNvSpPr>
            <a:spLocks noGrp="1"/>
          </p:cNvSpPr>
          <p:nvPr>
            <p:ph type="title"/>
          </p:nvPr>
        </p:nvSpPr>
        <p:spPr/>
        <p:txBody>
          <a:bodyPr/>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FEDCA3F6-839C-589E-AC54-4BC8535020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2FDED8A3-8181-4A9A-B301-00FF5CEC8617}"/>
              </a:ext>
            </a:extLst>
          </p:cNvPr>
          <p:cNvSpPr>
            <a:spLocks noGrp="1"/>
          </p:cNvSpPr>
          <p:nvPr>
            <p:ph type="dt" sz="half" idx="10"/>
          </p:nvPr>
        </p:nvSpPr>
        <p:spPr>
          <a:xfrm>
            <a:off x="838200" y="6356350"/>
            <a:ext cx="2743200" cy="365125"/>
          </a:xfrm>
          <a:prstGeom prst="rect">
            <a:avLst/>
          </a:prstGeom>
        </p:spPr>
        <p:txBody>
          <a:bodyPr/>
          <a:lstStyle/>
          <a:p>
            <a:fld id="{58977A6D-9C98-4999-B20C-8487E12C9E14}" type="datetime1">
              <a:rPr lang="vi-VN" smtClean="0"/>
              <a:t>20/07/2023</a:t>
            </a:fld>
            <a:endParaRPr lang="vi-VN"/>
          </a:p>
        </p:txBody>
      </p:sp>
      <p:sp>
        <p:nvSpPr>
          <p:cNvPr id="5" name="Footer Placeholder 4">
            <a:extLst>
              <a:ext uri="{FF2B5EF4-FFF2-40B4-BE49-F238E27FC236}">
                <a16:creationId xmlns:a16="http://schemas.microsoft.com/office/drawing/2014/main" id="{30A0AAF6-587E-6EC0-D257-C907DCF316ED}"/>
              </a:ext>
            </a:extLst>
          </p:cNvPr>
          <p:cNvSpPr>
            <a:spLocks noGrp="1"/>
          </p:cNvSpPr>
          <p:nvPr>
            <p:ph type="ftr" sz="quarter" idx="11"/>
          </p:nvPr>
        </p:nvSpPr>
        <p:spPr>
          <a:xfrm>
            <a:off x="4038600" y="6356350"/>
            <a:ext cx="4114800" cy="365125"/>
          </a:xfrm>
          <a:prstGeom prst="rect">
            <a:avLst/>
          </a:prstGeom>
        </p:spPr>
        <p:txBody>
          <a:bodyPr/>
          <a:lstStyle/>
          <a:p>
            <a:endParaRPr lang="vi-VN"/>
          </a:p>
        </p:txBody>
      </p:sp>
      <p:sp>
        <p:nvSpPr>
          <p:cNvPr id="6" name="Slide Number Placeholder 5">
            <a:extLst>
              <a:ext uri="{FF2B5EF4-FFF2-40B4-BE49-F238E27FC236}">
                <a16:creationId xmlns:a16="http://schemas.microsoft.com/office/drawing/2014/main" id="{82D56DB7-477F-67A5-81C8-E36B4ED55A48}"/>
              </a:ext>
            </a:extLst>
          </p:cNvPr>
          <p:cNvSpPr>
            <a:spLocks noGrp="1"/>
          </p:cNvSpPr>
          <p:nvPr>
            <p:ph type="sldNum" sz="quarter" idx="12"/>
          </p:nvPr>
        </p:nvSpPr>
        <p:spPr/>
        <p:txBody>
          <a:bodyPr/>
          <a:lstStyle/>
          <a:p>
            <a:fld id="{C9F962B1-BBA8-4ED4-8B2D-44E58A724483}" type="slidenum">
              <a:rPr lang="vi-VN" smtClean="0"/>
              <a:t>‹#›</a:t>
            </a:fld>
            <a:endParaRPr lang="vi-VN"/>
          </a:p>
        </p:txBody>
      </p:sp>
    </p:spTree>
    <p:extLst>
      <p:ext uri="{BB962C8B-B14F-4D97-AF65-F5344CB8AC3E}">
        <p14:creationId xmlns:p14="http://schemas.microsoft.com/office/powerpoint/2010/main" val="4030274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78F41A-3781-BBFF-0014-EDBE15E5531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4EBF30A3-37DD-FD28-A33E-58CF2B0FD7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A09A80B9-5E37-31DD-3ED1-2AE0944E1837}"/>
              </a:ext>
            </a:extLst>
          </p:cNvPr>
          <p:cNvSpPr>
            <a:spLocks noGrp="1"/>
          </p:cNvSpPr>
          <p:nvPr>
            <p:ph type="dt" sz="half" idx="10"/>
          </p:nvPr>
        </p:nvSpPr>
        <p:spPr>
          <a:xfrm>
            <a:off x="838200" y="6356350"/>
            <a:ext cx="2743200" cy="365125"/>
          </a:xfrm>
          <a:prstGeom prst="rect">
            <a:avLst/>
          </a:prstGeom>
        </p:spPr>
        <p:txBody>
          <a:bodyPr/>
          <a:lstStyle/>
          <a:p>
            <a:fld id="{A46EE053-382F-4B43-B476-FD1F18700408}" type="datetime1">
              <a:rPr lang="vi-VN" smtClean="0"/>
              <a:t>20/07/2023</a:t>
            </a:fld>
            <a:endParaRPr lang="vi-VN"/>
          </a:p>
        </p:txBody>
      </p:sp>
      <p:sp>
        <p:nvSpPr>
          <p:cNvPr id="5" name="Footer Placeholder 4">
            <a:extLst>
              <a:ext uri="{FF2B5EF4-FFF2-40B4-BE49-F238E27FC236}">
                <a16:creationId xmlns:a16="http://schemas.microsoft.com/office/drawing/2014/main" id="{76522254-54FF-D473-2E2F-765F4F706240}"/>
              </a:ext>
            </a:extLst>
          </p:cNvPr>
          <p:cNvSpPr>
            <a:spLocks noGrp="1"/>
          </p:cNvSpPr>
          <p:nvPr>
            <p:ph type="ftr" sz="quarter" idx="11"/>
          </p:nvPr>
        </p:nvSpPr>
        <p:spPr>
          <a:xfrm>
            <a:off x="4038600" y="6356350"/>
            <a:ext cx="4114800" cy="365125"/>
          </a:xfrm>
          <a:prstGeom prst="rect">
            <a:avLst/>
          </a:prstGeom>
        </p:spPr>
        <p:txBody>
          <a:bodyPr/>
          <a:lstStyle/>
          <a:p>
            <a:endParaRPr lang="vi-VN"/>
          </a:p>
        </p:txBody>
      </p:sp>
      <p:sp>
        <p:nvSpPr>
          <p:cNvPr id="6" name="Slide Number Placeholder 5">
            <a:extLst>
              <a:ext uri="{FF2B5EF4-FFF2-40B4-BE49-F238E27FC236}">
                <a16:creationId xmlns:a16="http://schemas.microsoft.com/office/drawing/2014/main" id="{553A095A-48C8-FD14-9E77-2B20CD11D0FE}"/>
              </a:ext>
            </a:extLst>
          </p:cNvPr>
          <p:cNvSpPr>
            <a:spLocks noGrp="1"/>
          </p:cNvSpPr>
          <p:nvPr>
            <p:ph type="sldNum" sz="quarter" idx="12"/>
          </p:nvPr>
        </p:nvSpPr>
        <p:spPr/>
        <p:txBody>
          <a:bodyPr/>
          <a:lstStyle/>
          <a:p>
            <a:fld id="{C9F962B1-BBA8-4ED4-8B2D-44E58A724483}" type="slidenum">
              <a:rPr lang="vi-VN" smtClean="0"/>
              <a:t>‹#›</a:t>
            </a:fld>
            <a:endParaRPr lang="vi-VN"/>
          </a:p>
        </p:txBody>
      </p:sp>
    </p:spTree>
    <p:extLst>
      <p:ext uri="{BB962C8B-B14F-4D97-AF65-F5344CB8AC3E}">
        <p14:creationId xmlns:p14="http://schemas.microsoft.com/office/powerpoint/2010/main" val="1218429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DA885-5A04-E899-FE06-1E6F9C78F5C5}"/>
              </a:ext>
            </a:extLst>
          </p:cNvPr>
          <p:cNvSpPr>
            <a:spLocks noGrp="1"/>
          </p:cNvSpPr>
          <p:nvPr>
            <p:ph type="title"/>
          </p:nvPr>
        </p:nvSpPr>
        <p:spPr>
          <a:xfrm>
            <a:off x="208280" y="-252413"/>
            <a:ext cx="10515600" cy="1325563"/>
          </a:xfrm>
        </p:spPr>
        <p:txBody>
          <a:bodyPr/>
          <a:lstStyle>
            <a:lvl1pPr>
              <a:defRPr>
                <a:solidFill>
                  <a:schemeClr val="bg1"/>
                </a:solidFill>
              </a:defRPr>
            </a:lvl1pPr>
          </a:lstStyle>
          <a:p>
            <a:r>
              <a:rPr lang="en-US" dirty="0"/>
              <a:t>Click to edit Master title style</a:t>
            </a:r>
            <a:endParaRPr lang="vi-VN" dirty="0"/>
          </a:p>
        </p:txBody>
      </p:sp>
      <p:sp>
        <p:nvSpPr>
          <p:cNvPr id="3" name="Content Placeholder 2">
            <a:extLst>
              <a:ext uri="{FF2B5EF4-FFF2-40B4-BE49-F238E27FC236}">
                <a16:creationId xmlns:a16="http://schemas.microsoft.com/office/drawing/2014/main" id="{4E25B371-7820-D9AD-E56A-F8C0A08CEF40}"/>
              </a:ext>
            </a:extLst>
          </p:cNvPr>
          <p:cNvSpPr>
            <a:spLocks noGrp="1"/>
          </p:cNvSpPr>
          <p:nvPr>
            <p:ph idx="1"/>
          </p:nvPr>
        </p:nvSpPr>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vi-VN" dirty="0"/>
          </a:p>
        </p:txBody>
      </p:sp>
      <p:sp>
        <p:nvSpPr>
          <p:cNvPr id="4" name="Date Placeholder 3">
            <a:extLst>
              <a:ext uri="{FF2B5EF4-FFF2-40B4-BE49-F238E27FC236}">
                <a16:creationId xmlns:a16="http://schemas.microsoft.com/office/drawing/2014/main" id="{393C54AF-EFDB-5CCE-7F24-BCA0D831228D}"/>
              </a:ext>
            </a:extLst>
          </p:cNvPr>
          <p:cNvSpPr>
            <a:spLocks noGrp="1"/>
          </p:cNvSpPr>
          <p:nvPr>
            <p:ph type="dt" sz="half" idx="10"/>
          </p:nvPr>
        </p:nvSpPr>
        <p:spPr>
          <a:xfrm>
            <a:off x="838200" y="6356350"/>
            <a:ext cx="2743200" cy="365125"/>
          </a:xfrm>
          <a:prstGeom prst="rect">
            <a:avLst/>
          </a:prstGeom>
        </p:spPr>
        <p:txBody>
          <a:bodyPr/>
          <a:lstStyle/>
          <a:p>
            <a:fld id="{2B73CDA7-09A6-416B-A1DB-E518CE1B57D5}" type="datetime1">
              <a:rPr lang="vi-VN" smtClean="0"/>
              <a:t>20/07/2023</a:t>
            </a:fld>
            <a:endParaRPr lang="vi-VN"/>
          </a:p>
        </p:txBody>
      </p:sp>
      <p:sp>
        <p:nvSpPr>
          <p:cNvPr id="5" name="Footer Placeholder 4">
            <a:extLst>
              <a:ext uri="{FF2B5EF4-FFF2-40B4-BE49-F238E27FC236}">
                <a16:creationId xmlns:a16="http://schemas.microsoft.com/office/drawing/2014/main" id="{EA5EFCB7-C932-19EA-CF9D-530657EF1B3D}"/>
              </a:ext>
            </a:extLst>
          </p:cNvPr>
          <p:cNvSpPr>
            <a:spLocks noGrp="1"/>
          </p:cNvSpPr>
          <p:nvPr>
            <p:ph type="ftr" sz="quarter" idx="11"/>
          </p:nvPr>
        </p:nvSpPr>
        <p:spPr>
          <a:xfrm>
            <a:off x="4038600" y="6356350"/>
            <a:ext cx="4114800" cy="365125"/>
          </a:xfrm>
          <a:prstGeom prst="rect">
            <a:avLst/>
          </a:prstGeom>
        </p:spPr>
        <p:txBody>
          <a:bodyPr/>
          <a:lstStyle/>
          <a:p>
            <a:endParaRPr lang="vi-VN"/>
          </a:p>
        </p:txBody>
      </p:sp>
      <p:sp>
        <p:nvSpPr>
          <p:cNvPr id="6" name="Slide Number Placeholder 5">
            <a:extLst>
              <a:ext uri="{FF2B5EF4-FFF2-40B4-BE49-F238E27FC236}">
                <a16:creationId xmlns:a16="http://schemas.microsoft.com/office/drawing/2014/main" id="{0086BAB4-BB68-9E69-8337-9A749040CF1C}"/>
              </a:ext>
            </a:extLst>
          </p:cNvPr>
          <p:cNvSpPr>
            <a:spLocks noGrp="1"/>
          </p:cNvSpPr>
          <p:nvPr>
            <p:ph type="sldNum" sz="quarter" idx="12"/>
          </p:nvPr>
        </p:nvSpPr>
        <p:spPr/>
        <p:txBody>
          <a:bodyPr/>
          <a:lstStyle/>
          <a:p>
            <a:fld id="{C9F962B1-BBA8-4ED4-8B2D-44E58A724483}" type="slidenum">
              <a:rPr lang="vi-VN" smtClean="0"/>
              <a:t>‹#›</a:t>
            </a:fld>
            <a:endParaRPr lang="vi-VN"/>
          </a:p>
        </p:txBody>
      </p:sp>
    </p:spTree>
    <p:extLst>
      <p:ext uri="{BB962C8B-B14F-4D97-AF65-F5344CB8AC3E}">
        <p14:creationId xmlns:p14="http://schemas.microsoft.com/office/powerpoint/2010/main" val="3038125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5DF5-7549-A176-27F9-8D46596D87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vi-VN"/>
          </a:p>
        </p:txBody>
      </p:sp>
      <p:sp>
        <p:nvSpPr>
          <p:cNvPr id="3" name="Text Placeholder 2">
            <a:extLst>
              <a:ext uri="{FF2B5EF4-FFF2-40B4-BE49-F238E27FC236}">
                <a16:creationId xmlns:a16="http://schemas.microsoft.com/office/drawing/2014/main" id="{FB033D61-8640-CB3E-94B5-43671FFA75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8EEBAC-C9AD-74D6-27F5-C7EA710CD589}"/>
              </a:ext>
            </a:extLst>
          </p:cNvPr>
          <p:cNvSpPr>
            <a:spLocks noGrp="1"/>
          </p:cNvSpPr>
          <p:nvPr>
            <p:ph type="dt" sz="half" idx="10"/>
          </p:nvPr>
        </p:nvSpPr>
        <p:spPr>
          <a:xfrm>
            <a:off x="838200" y="6356350"/>
            <a:ext cx="2743200" cy="365125"/>
          </a:xfrm>
          <a:prstGeom prst="rect">
            <a:avLst/>
          </a:prstGeom>
        </p:spPr>
        <p:txBody>
          <a:bodyPr/>
          <a:lstStyle/>
          <a:p>
            <a:fld id="{5B56FEBF-DBF2-4D1E-90C2-0810DFEF062A}" type="datetime1">
              <a:rPr lang="vi-VN" smtClean="0"/>
              <a:t>20/07/2023</a:t>
            </a:fld>
            <a:endParaRPr lang="vi-VN"/>
          </a:p>
        </p:txBody>
      </p:sp>
      <p:sp>
        <p:nvSpPr>
          <p:cNvPr id="5" name="Footer Placeholder 4">
            <a:extLst>
              <a:ext uri="{FF2B5EF4-FFF2-40B4-BE49-F238E27FC236}">
                <a16:creationId xmlns:a16="http://schemas.microsoft.com/office/drawing/2014/main" id="{620B5E7B-D7E6-A724-0AFC-CD0731A11F22}"/>
              </a:ext>
            </a:extLst>
          </p:cNvPr>
          <p:cNvSpPr>
            <a:spLocks noGrp="1"/>
          </p:cNvSpPr>
          <p:nvPr>
            <p:ph type="ftr" sz="quarter" idx="11"/>
          </p:nvPr>
        </p:nvSpPr>
        <p:spPr>
          <a:xfrm>
            <a:off x="4038600" y="6356350"/>
            <a:ext cx="4114800" cy="365125"/>
          </a:xfrm>
          <a:prstGeom prst="rect">
            <a:avLst/>
          </a:prstGeom>
        </p:spPr>
        <p:txBody>
          <a:bodyPr/>
          <a:lstStyle/>
          <a:p>
            <a:endParaRPr lang="vi-VN"/>
          </a:p>
        </p:txBody>
      </p:sp>
      <p:sp>
        <p:nvSpPr>
          <p:cNvPr id="6" name="Slide Number Placeholder 5">
            <a:extLst>
              <a:ext uri="{FF2B5EF4-FFF2-40B4-BE49-F238E27FC236}">
                <a16:creationId xmlns:a16="http://schemas.microsoft.com/office/drawing/2014/main" id="{C8990C0F-03CF-EB23-6C4C-DEB3AD6F16CE}"/>
              </a:ext>
            </a:extLst>
          </p:cNvPr>
          <p:cNvSpPr>
            <a:spLocks noGrp="1"/>
          </p:cNvSpPr>
          <p:nvPr>
            <p:ph type="sldNum" sz="quarter" idx="12"/>
          </p:nvPr>
        </p:nvSpPr>
        <p:spPr/>
        <p:txBody>
          <a:bodyPr/>
          <a:lstStyle/>
          <a:p>
            <a:fld id="{C9F962B1-BBA8-4ED4-8B2D-44E58A724483}" type="slidenum">
              <a:rPr lang="vi-VN" smtClean="0"/>
              <a:t>‹#›</a:t>
            </a:fld>
            <a:endParaRPr lang="vi-VN"/>
          </a:p>
        </p:txBody>
      </p:sp>
    </p:spTree>
    <p:extLst>
      <p:ext uri="{BB962C8B-B14F-4D97-AF65-F5344CB8AC3E}">
        <p14:creationId xmlns:p14="http://schemas.microsoft.com/office/powerpoint/2010/main" val="3539578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F0216-1414-1909-70ED-BF734D0B4DE6}"/>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A2802684-7B60-3FA4-217B-5E23EF6907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a:extLst>
              <a:ext uri="{FF2B5EF4-FFF2-40B4-BE49-F238E27FC236}">
                <a16:creationId xmlns:a16="http://schemas.microsoft.com/office/drawing/2014/main" id="{F66E3A6F-65FF-394F-B770-8A712677AD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a:extLst>
              <a:ext uri="{FF2B5EF4-FFF2-40B4-BE49-F238E27FC236}">
                <a16:creationId xmlns:a16="http://schemas.microsoft.com/office/drawing/2014/main" id="{8AA4C9E7-8411-2574-5855-EE8115FC9FC5}"/>
              </a:ext>
            </a:extLst>
          </p:cNvPr>
          <p:cNvSpPr>
            <a:spLocks noGrp="1"/>
          </p:cNvSpPr>
          <p:nvPr>
            <p:ph type="dt" sz="half" idx="10"/>
          </p:nvPr>
        </p:nvSpPr>
        <p:spPr>
          <a:xfrm>
            <a:off x="838200" y="6356350"/>
            <a:ext cx="2743200" cy="365125"/>
          </a:xfrm>
          <a:prstGeom prst="rect">
            <a:avLst/>
          </a:prstGeom>
        </p:spPr>
        <p:txBody>
          <a:bodyPr/>
          <a:lstStyle/>
          <a:p>
            <a:fld id="{7638C505-AF05-4F3A-8328-8817725841C7}" type="datetime1">
              <a:rPr lang="vi-VN" smtClean="0"/>
              <a:t>20/07/2023</a:t>
            </a:fld>
            <a:endParaRPr lang="vi-VN"/>
          </a:p>
        </p:txBody>
      </p:sp>
      <p:sp>
        <p:nvSpPr>
          <p:cNvPr id="6" name="Footer Placeholder 5">
            <a:extLst>
              <a:ext uri="{FF2B5EF4-FFF2-40B4-BE49-F238E27FC236}">
                <a16:creationId xmlns:a16="http://schemas.microsoft.com/office/drawing/2014/main" id="{3DEAE2AE-1270-6D47-474E-D50D4628EBBD}"/>
              </a:ext>
            </a:extLst>
          </p:cNvPr>
          <p:cNvSpPr>
            <a:spLocks noGrp="1"/>
          </p:cNvSpPr>
          <p:nvPr>
            <p:ph type="ftr" sz="quarter" idx="11"/>
          </p:nvPr>
        </p:nvSpPr>
        <p:spPr>
          <a:xfrm>
            <a:off x="4038600" y="6356350"/>
            <a:ext cx="4114800" cy="365125"/>
          </a:xfrm>
          <a:prstGeom prst="rect">
            <a:avLst/>
          </a:prstGeom>
        </p:spPr>
        <p:txBody>
          <a:bodyPr/>
          <a:lstStyle/>
          <a:p>
            <a:endParaRPr lang="vi-VN"/>
          </a:p>
        </p:txBody>
      </p:sp>
      <p:sp>
        <p:nvSpPr>
          <p:cNvPr id="7" name="Slide Number Placeholder 6">
            <a:extLst>
              <a:ext uri="{FF2B5EF4-FFF2-40B4-BE49-F238E27FC236}">
                <a16:creationId xmlns:a16="http://schemas.microsoft.com/office/drawing/2014/main" id="{25EF311C-6112-6AA8-B158-05BE094B70E1}"/>
              </a:ext>
            </a:extLst>
          </p:cNvPr>
          <p:cNvSpPr>
            <a:spLocks noGrp="1"/>
          </p:cNvSpPr>
          <p:nvPr>
            <p:ph type="sldNum" sz="quarter" idx="12"/>
          </p:nvPr>
        </p:nvSpPr>
        <p:spPr/>
        <p:txBody>
          <a:bodyPr/>
          <a:lstStyle/>
          <a:p>
            <a:fld id="{C9F962B1-BBA8-4ED4-8B2D-44E58A724483}" type="slidenum">
              <a:rPr lang="vi-VN" smtClean="0"/>
              <a:t>‹#›</a:t>
            </a:fld>
            <a:endParaRPr lang="vi-VN"/>
          </a:p>
        </p:txBody>
      </p:sp>
    </p:spTree>
    <p:extLst>
      <p:ext uri="{BB962C8B-B14F-4D97-AF65-F5344CB8AC3E}">
        <p14:creationId xmlns:p14="http://schemas.microsoft.com/office/powerpoint/2010/main" val="22136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AB528-D6A1-2D5D-67C3-66A4B46F2D5E}"/>
              </a:ext>
            </a:extLst>
          </p:cNvPr>
          <p:cNvSpPr>
            <a:spLocks noGrp="1"/>
          </p:cNvSpPr>
          <p:nvPr>
            <p:ph type="title"/>
          </p:nvPr>
        </p:nvSpPr>
        <p:spPr>
          <a:xfrm>
            <a:off x="839788" y="365125"/>
            <a:ext cx="10515600" cy="1325563"/>
          </a:xfrm>
        </p:spPr>
        <p:txBody>
          <a:bodyPr/>
          <a:lstStyle/>
          <a:p>
            <a:r>
              <a:rPr lang="en-US"/>
              <a:t>Click to edit Master title style</a:t>
            </a:r>
            <a:endParaRPr lang="vi-VN"/>
          </a:p>
        </p:txBody>
      </p:sp>
      <p:sp>
        <p:nvSpPr>
          <p:cNvPr id="3" name="Text Placeholder 2">
            <a:extLst>
              <a:ext uri="{FF2B5EF4-FFF2-40B4-BE49-F238E27FC236}">
                <a16:creationId xmlns:a16="http://schemas.microsoft.com/office/drawing/2014/main" id="{94DB25F6-06EB-546A-6ECE-30970C8496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1F1316-4A41-2EDA-B480-88E00F4BAF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a:extLst>
              <a:ext uri="{FF2B5EF4-FFF2-40B4-BE49-F238E27FC236}">
                <a16:creationId xmlns:a16="http://schemas.microsoft.com/office/drawing/2014/main" id="{5885A9A0-4438-28E7-095B-B0B2B2E33E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DBB7B5D-5624-0CC9-AEE4-B738585E2A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a:extLst>
              <a:ext uri="{FF2B5EF4-FFF2-40B4-BE49-F238E27FC236}">
                <a16:creationId xmlns:a16="http://schemas.microsoft.com/office/drawing/2014/main" id="{CC0B2113-6250-EC67-BB3A-B1EC6492BE42}"/>
              </a:ext>
            </a:extLst>
          </p:cNvPr>
          <p:cNvSpPr>
            <a:spLocks noGrp="1"/>
          </p:cNvSpPr>
          <p:nvPr>
            <p:ph type="dt" sz="half" idx="10"/>
          </p:nvPr>
        </p:nvSpPr>
        <p:spPr>
          <a:xfrm>
            <a:off x="838200" y="6356350"/>
            <a:ext cx="2743200" cy="365125"/>
          </a:xfrm>
          <a:prstGeom prst="rect">
            <a:avLst/>
          </a:prstGeom>
        </p:spPr>
        <p:txBody>
          <a:bodyPr/>
          <a:lstStyle/>
          <a:p>
            <a:fld id="{69C83004-A3AA-4055-8CC8-310219EB0420}" type="datetime1">
              <a:rPr lang="vi-VN" smtClean="0"/>
              <a:t>20/07/2023</a:t>
            </a:fld>
            <a:endParaRPr lang="vi-VN"/>
          </a:p>
        </p:txBody>
      </p:sp>
      <p:sp>
        <p:nvSpPr>
          <p:cNvPr id="8" name="Footer Placeholder 7">
            <a:extLst>
              <a:ext uri="{FF2B5EF4-FFF2-40B4-BE49-F238E27FC236}">
                <a16:creationId xmlns:a16="http://schemas.microsoft.com/office/drawing/2014/main" id="{1906C2D7-4239-D7DD-62F4-224CD5EC59D2}"/>
              </a:ext>
            </a:extLst>
          </p:cNvPr>
          <p:cNvSpPr>
            <a:spLocks noGrp="1"/>
          </p:cNvSpPr>
          <p:nvPr>
            <p:ph type="ftr" sz="quarter" idx="11"/>
          </p:nvPr>
        </p:nvSpPr>
        <p:spPr>
          <a:xfrm>
            <a:off x="4038600" y="6356350"/>
            <a:ext cx="4114800" cy="365125"/>
          </a:xfrm>
          <a:prstGeom prst="rect">
            <a:avLst/>
          </a:prstGeom>
        </p:spPr>
        <p:txBody>
          <a:bodyPr/>
          <a:lstStyle/>
          <a:p>
            <a:endParaRPr lang="vi-VN"/>
          </a:p>
        </p:txBody>
      </p:sp>
      <p:sp>
        <p:nvSpPr>
          <p:cNvPr id="9" name="Slide Number Placeholder 8">
            <a:extLst>
              <a:ext uri="{FF2B5EF4-FFF2-40B4-BE49-F238E27FC236}">
                <a16:creationId xmlns:a16="http://schemas.microsoft.com/office/drawing/2014/main" id="{3FDDE750-9066-244F-E917-ECC00EC3E9C7}"/>
              </a:ext>
            </a:extLst>
          </p:cNvPr>
          <p:cNvSpPr>
            <a:spLocks noGrp="1"/>
          </p:cNvSpPr>
          <p:nvPr>
            <p:ph type="sldNum" sz="quarter" idx="12"/>
          </p:nvPr>
        </p:nvSpPr>
        <p:spPr/>
        <p:txBody>
          <a:bodyPr/>
          <a:lstStyle/>
          <a:p>
            <a:fld id="{C9F962B1-BBA8-4ED4-8B2D-44E58A724483}" type="slidenum">
              <a:rPr lang="vi-VN" smtClean="0"/>
              <a:t>‹#›</a:t>
            </a:fld>
            <a:endParaRPr lang="vi-VN"/>
          </a:p>
        </p:txBody>
      </p:sp>
    </p:spTree>
    <p:extLst>
      <p:ext uri="{BB962C8B-B14F-4D97-AF65-F5344CB8AC3E}">
        <p14:creationId xmlns:p14="http://schemas.microsoft.com/office/powerpoint/2010/main" val="852656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F8A18-5213-1D5C-A6CA-9FBB1484EE31}"/>
              </a:ext>
            </a:extLst>
          </p:cNvPr>
          <p:cNvSpPr>
            <a:spLocks noGrp="1"/>
          </p:cNvSpPr>
          <p:nvPr>
            <p:ph type="title"/>
          </p:nvPr>
        </p:nvSpPr>
        <p:spPr/>
        <p:txBody>
          <a:bodyPr/>
          <a:lstStyle/>
          <a:p>
            <a:r>
              <a:rPr lang="en-US"/>
              <a:t>Click to edit Master title style</a:t>
            </a:r>
            <a:endParaRPr lang="vi-VN"/>
          </a:p>
        </p:txBody>
      </p:sp>
      <p:sp>
        <p:nvSpPr>
          <p:cNvPr id="3" name="Date Placeholder 2">
            <a:extLst>
              <a:ext uri="{FF2B5EF4-FFF2-40B4-BE49-F238E27FC236}">
                <a16:creationId xmlns:a16="http://schemas.microsoft.com/office/drawing/2014/main" id="{D807464B-317C-2195-6C4F-798729D4F485}"/>
              </a:ext>
            </a:extLst>
          </p:cNvPr>
          <p:cNvSpPr>
            <a:spLocks noGrp="1"/>
          </p:cNvSpPr>
          <p:nvPr>
            <p:ph type="dt" sz="half" idx="10"/>
          </p:nvPr>
        </p:nvSpPr>
        <p:spPr>
          <a:xfrm>
            <a:off x="838200" y="6356350"/>
            <a:ext cx="2743200" cy="365125"/>
          </a:xfrm>
          <a:prstGeom prst="rect">
            <a:avLst/>
          </a:prstGeom>
        </p:spPr>
        <p:txBody>
          <a:bodyPr/>
          <a:lstStyle/>
          <a:p>
            <a:fld id="{B89252D6-408E-4538-ABEB-FA14EAFC42DB}" type="datetime1">
              <a:rPr lang="vi-VN" smtClean="0"/>
              <a:t>20/07/2023</a:t>
            </a:fld>
            <a:endParaRPr lang="vi-VN"/>
          </a:p>
        </p:txBody>
      </p:sp>
      <p:sp>
        <p:nvSpPr>
          <p:cNvPr id="4" name="Footer Placeholder 3">
            <a:extLst>
              <a:ext uri="{FF2B5EF4-FFF2-40B4-BE49-F238E27FC236}">
                <a16:creationId xmlns:a16="http://schemas.microsoft.com/office/drawing/2014/main" id="{F1B30588-007D-BEEF-DD74-AE3CBCD34699}"/>
              </a:ext>
            </a:extLst>
          </p:cNvPr>
          <p:cNvSpPr>
            <a:spLocks noGrp="1"/>
          </p:cNvSpPr>
          <p:nvPr>
            <p:ph type="ftr" sz="quarter" idx="11"/>
          </p:nvPr>
        </p:nvSpPr>
        <p:spPr>
          <a:xfrm>
            <a:off x="4038600" y="6356350"/>
            <a:ext cx="4114800" cy="365125"/>
          </a:xfrm>
          <a:prstGeom prst="rect">
            <a:avLst/>
          </a:prstGeom>
        </p:spPr>
        <p:txBody>
          <a:bodyPr/>
          <a:lstStyle/>
          <a:p>
            <a:endParaRPr lang="vi-VN"/>
          </a:p>
        </p:txBody>
      </p:sp>
      <p:sp>
        <p:nvSpPr>
          <p:cNvPr id="5" name="Slide Number Placeholder 4">
            <a:extLst>
              <a:ext uri="{FF2B5EF4-FFF2-40B4-BE49-F238E27FC236}">
                <a16:creationId xmlns:a16="http://schemas.microsoft.com/office/drawing/2014/main" id="{4DD1EDF0-9B37-0D13-3F0C-4E3D897BBF2C}"/>
              </a:ext>
            </a:extLst>
          </p:cNvPr>
          <p:cNvSpPr>
            <a:spLocks noGrp="1"/>
          </p:cNvSpPr>
          <p:nvPr>
            <p:ph type="sldNum" sz="quarter" idx="12"/>
          </p:nvPr>
        </p:nvSpPr>
        <p:spPr/>
        <p:txBody>
          <a:bodyPr/>
          <a:lstStyle/>
          <a:p>
            <a:fld id="{C9F962B1-BBA8-4ED4-8B2D-44E58A724483}" type="slidenum">
              <a:rPr lang="vi-VN" smtClean="0"/>
              <a:t>‹#›</a:t>
            </a:fld>
            <a:endParaRPr lang="vi-VN"/>
          </a:p>
        </p:txBody>
      </p:sp>
    </p:spTree>
    <p:extLst>
      <p:ext uri="{BB962C8B-B14F-4D97-AF65-F5344CB8AC3E}">
        <p14:creationId xmlns:p14="http://schemas.microsoft.com/office/powerpoint/2010/main" val="1858761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1B6D9E-1882-7FC3-C0EE-738D061B7A1D}"/>
              </a:ext>
            </a:extLst>
          </p:cNvPr>
          <p:cNvSpPr>
            <a:spLocks noGrp="1"/>
          </p:cNvSpPr>
          <p:nvPr>
            <p:ph type="dt" sz="half" idx="10"/>
          </p:nvPr>
        </p:nvSpPr>
        <p:spPr>
          <a:xfrm>
            <a:off x="838200" y="6356350"/>
            <a:ext cx="2743200" cy="365125"/>
          </a:xfrm>
          <a:prstGeom prst="rect">
            <a:avLst/>
          </a:prstGeom>
        </p:spPr>
        <p:txBody>
          <a:bodyPr/>
          <a:lstStyle/>
          <a:p>
            <a:fld id="{FF013AE0-B6B2-4BAE-8CD9-CA6D09402330}" type="datetime1">
              <a:rPr lang="vi-VN" smtClean="0"/>
              <a:t>20/07/2023</a:t>
            </a:fld>
            <a:endParaRPr lang="vi-VN"/>
          </a:p>
        </p:txBody>
      </p:sp>
      <p:sp>
        <p:nvSpPr>
          <p:cNvPr id="3" name="Footer Placeholder 2">
            <a:extLst>
              <a:ext uri="{FF2B5EF4-FFF2-40B4-BE49-F238E27FC236}">
                <a16:creationId xmlns:a16="http://schemas.microsoft.com/office/drawing/2014/main" id="{B850916C-2807-961A-812A-F375BC3F0026}"/>
              </a:ext>
            </a:extLst>
          </p:cNvPr>
          <p:cNvSpPr>
            <a:spLocks noGrp="1"/>
          </p:cNvSpPr>
          <p:nvPr>
            <p:ph type="ftr" sz="quarter" idx="11"/>
          </p:nvPr>
        </p:nvSpPr>
        <p:spPr>
          <a:xfrm>
            <a:off x="4038600" y="6356350"/>
            <a:ext cx="4114800" cy="365125"/>
          </a:xfrm>
          <a:prstGeom prst="rect">
            <a:avLst/>
          </a:prstGeom>
        </p:spPr>
        <p:txBody>
          <a:bodyPr/>
          <a:lstStyle/>
          <a:p>
            <a:endParaRPr lang="vi-VN"/>
          </a:p>
        </p:txBody>
      </p:sp>
      <p:sp>
        <p:nvSpPr>
          <p:cNvPr id="4" name="Slide Number Placeholder 3">
            <a:extLst>
              <a:ext uri="{FF2B5EF4-FFF2-40B4-BE49-F238E27FC236}">
                <a16:creationId xmlns:a16="http://schemas.microsoft.com/office/drawing/2014/main" id="{22814A87-7A3D-470D-CA61-A1A0CD769B79}"/>
              </a:ext>
            </a:extLst>
          </p:cNvPr>
          <p:cNvSpPr>
            <a:spLocks noGrp="1"/>
          </p:cNvSpPr>
          <p:nvPr>
            <p:ph type="sldNum" sz="quarter" idx="12"/>
          </p:nvPr>
        </p:nvSpPr>
        <p:spPr/>
        <p:txBody>
          <a:bodyPr/>
          <a:lstStyle/>
          <a:p>
            <a:fld id="{C9F962B1-BBA8-4ED4-8B2D-44E58A724483}" type="slidenum">
              <a:rPr lang="vi-VN" smtClean="0"/>
              <a:t>‹#›</a:t>
            </a:fld>
            <a:endParaRPr lang="vi-VN"/>
          </a:p>
        </p:txBody>
      </p:sp>
    </p:spTree>
    <p:extLst>
      <p:ext uri="{BB962C8B-B14F-4D97-AF65-F5344CB8AC3E}">
        <p14:creationId xmlns:p14="http://schemas.microsoft.com/office/powerpoint/2010/main" val="2138699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4C13D-9CC0-645C-0DF7-B691327FAD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79FA2C96-BF4C-3253-B635-70959FF7EA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a:extLst>
              <a:ext uri="{FF2B5EF4-FFF2-40B4-BE49-F238E27FC236}">
                <a16:creationId xmlns:a16="http://schemas.microsoft.com/office/drawing/2014/main" id="{A915882F-6CF1-09E8-4390-E6CB4AEE8C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1D87B2-63BD-288D-E7FE-F83296A46F63}"/>
              </a:ext>
            </a:extLst>
          </p:cNvPr>
          <p:cNvSpPr>
            <a:spLocks noGrp="1"/>
          </p:cNvSpPr>
          <p:nvPr>
            <p:ph type="dt" sz="half" idx="10"/>
          </p:nvPr>
        </p:nvSpPr>
        <p:spPr>
          <a:xfrm>
            <a:off x="838200" y="6356350"/>
            <a:ext cx="2743200" cy="365125"/>
          </a:xfrm>
          <a:prstGeom prst="rect">
            <a:avLst/>
          </a:prstGeom>
        </p:spPr>
        <p:txBody>
          <a:bodyPr/>
          <a:lstStyle/>
          <a:p>
            <a:fld id="{5BA2C2B7-B047-4D3E-AE26-4C4032886B39}" type="datetime1">
              <a:rPr lang="vi-VN" smtClean="0"/>
              <a:t>20/07/2023</a:t>
            </a:fld>
            <a:endParaRPr lang="vi-VN"/>
          </a:p>
        </p:txBody>
      </p:sp>
      <p:sp>
        <p:nvSpPr>
          <p:cNvPr id="6" name="Footer Placeholder 5">
            <a:extLst>
              <a:ext uri="{FF2B5EF4-FFF2-40B4-BE49-F238E27FC236}">
                <a16:creationId xmlns:a16="http://schemas.microsoft.com/office/drawing/2014/main" id="{0B072826-CF43-1E2A-4ECE-648B6A5919C0}"/>
              </a:ext>
            </a:extLst>
          </p:cNvPr>
          <p:cNvSpPr>
            <a:spLocks noGrp="1"/>
          </p:cNvSpPr>
          <p:nvPr>
            <p:ph type="ftr" sz="quarter" idx="11"/>
          </p:nvPr>
        </p:nvSpPr>
        <p:spPr>
          <a:xfrm>
            <a:off x="4038600" y="6356350"/>
            <a:ext cx="4114800" cy="365125"/>
          </a:xfrm>
          <a:prstGeom prst="rect">
            <a:avLst/>
          </a:prstGeom>
        </p:spPr>
        <p:txBody>
          <a:bodyPr/>
          <a:lstStyle/>
          <a:p>
            <a:endParaRPr lang="vi-VN"/>
          </a:p>
        </p:txBody>
      </p:sp>
      <p:sp>
        <p:nvSpPr>
          <p:cNvPr id="7" name="Slide Number Placeholder 6">
            <a:extLst>
              <a:ext uri="{FF2B5EF4-FFF2-40B4-BE49-F238E27FC236}">
                <a16:creationId xmlns:a16="http://schemas.microsoft.com/office/drawing/2014/main" id="{DEF3F740-F259-3A8B-9DA5-3F106A11AD46}"/>
              </a:ext>
            </a:extLst>
          </p:cNvPr>
          <p:cNvSpPr>
            <a:spLocks noGrp="1"/>
          </p:cNvSpPr>
          <p:nvPr>
            <p:ph type="sldNum" sz="quarter" idx="12"/>
          </p:nvPr>
        </p:nvSpPr>
        <p:spPr/>
        <p:txBody>
          <a:bodyPr/>
          <a:lstStyle/>
          <a:p>
            <a:fld id="{C9F962B1-BBA8-4ED4-8B2D-44E58A724483}" type="slidenum">
              <a:rPr lang="vi-VN" smtClean="0"/>
              <a:t>‹#›</a:t>
            </a:fld>
            <a:endParaRPr lang="vi-VN"/>
          </a:p>
        </p:txBody>
      </p:sp>
    </p:spTree>
    <p:extLst>
      <p:ext uri="{BB962C8B-B14F-4D97-AF65-F5344CB8AC3E}">
        <p14:creationId xmlns:p14="http://schemas.microsoft.com/office/powerpoint/2010/main" val="1967430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3AEFD-E606-5B98-F453-7E87BA3BB5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Picture Placeholder 2">
            <a:extLst>
              <a:ext uri="{FF2B5EF4-FFF2-40B4-BE49-F238E27FC236}">
                <a16:creationId xmlns:a16="http://schemas.microsoft.com/office/drawing/2014/main" id="{320AF6D2-445E-2C95-94F6-B0E86C4B24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a:extLst>
              <a:ext uri="{FF2B5EF4-FFF2-40B4-BE49-F238E27FC236}">
                <a16:creationId xmlns:a16="http://schemas.microsoft.com/office/drawing/2014/main" id="{2775B0E2-42BD-F660-42D8-2137BA4BF1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173DA7-1B59-2FD7-9269-C2529AC8E78F}"/>
              </a:ext>
            </a:extLst>
          </p:cNvPr>
          <p:cNvSpPr>
            <a:spLocks noGrp="1"/>
          </p:cNvSpPr>
          <p:nvPr>
            <p:ph type="dt" sz="half" idx="10"/>
          </p:nvPr>
        </p:nvSpPr>
        <p:spPr>
          <a:xfrm>
            <a:off x="838200" y="6356350"/>
            <a:ext cx="2743200" cy="365125"/>
          </a:xfrm>
          <a:prstGeom prst="rect">
            <a:avLst/>
          </a:prstGeom>
        </p:spPr>
        <p:txBody>
          <a:bodyPr/>
          <a:lstStyle/>
          <a:p>
            <a:fld id="{75657A66-6B30-4742-9350-7B7F8A392936}" type="datetime1">
              <a:rPr lang="vi-VN" smtClean="0"/>
              <a:t>20/07/2023</a:t>
            </a:fld>
            <a:endParaRPr lang="vi-VN"/>
          </a:p>
        </p:txBody>
      </p:sp>
      <p:sp>
        <p:nvSpPr>
          <p:cNvPr id="6" name="Footer Placeholder 5">
            <a:extLst>
              <a:ext uri="{FF2B5EF4-FFF2-40B4-BE49-F238E27FC236}">
                <a16:creationId xmlns:a16="http://schemas.microsoft.com/office/drawing/2014/main" id="{C7417C46-9A40-EC1A-BE24-6662BFD2D3FE}"/>
              </a:ext>
            </a:extLst>
          </p:cNvPr>
          <p:cNvSpPr>
            <a:spLocks noGrp="1"/>
          </p:cNvSpPr>
          <p:nvPr>
            <p:ph type="ftr" sz="quarter" idx="11"/>
          </p:nvPr>
        </p:nvSpPr>
        <p:spPr>
          <a:xfrm>
            <a:off x="4038600" y="6356350"/>
            <a:ext cx="4114800" cy="365125"/>
          </a:xfrm>
          <a:prstGeom prst="rect">
            <a:avLst/>
          </a:prstGeom>
        </p:spPr>
        <p:txBody>
          <a:bodyPr/>
          <a:lstStyle/>
          <a:p>
            <a:endParaRPr lang="vi-VN"/>
          </a:p>
        </p:txBody>
      </p:sp>
      <p:sp>
        <p:nvSpPr>
          <p:cNvPr id="7" name="Slide Number Placeholder 6">
            <a:extLst>
              <a:ext uri="{FF2B5EF4-FFF2-40B4-BE49-F238E27FC236}">
                <a16:creationId xmlns:a16="http://schemas.microsoft.com/office/drawing/2014/main" id="{E1D191BD-275E-48B5-F9D6-8CEA3B5146D1}"/>
              </a:ext>
            </a:extLst>
          </p:cNvPr>
          <p:cNvSpPr>
            <a:spLocks noGrp="1"/>
          </p:cNvSpPr>
          <p:nvPr>
            <p:ph type="sldNum" sz="quarter" idx="12"/>
          </p:nvPr>
        </p:nvSpPr>
        <p:spPr/>
        <p:txBody>
          <a:bodyPr/>
          <a:lstStyle/>
          <a:p>
            <a:fld id="{C9F962B1-BBA8-4ED4-8B2D-44E58A724483}" type="slidenum">
              <a:rPr lang="vi-VN" smtClean="0"/>
              <a:t>‹#›</a:t>
            </a:fld>
            <a:endParaRPr lang="vi-VN"/>
          </a:p>
        </p:txBody>
      </p:sp>
    </p:spTree>
    <p:extLst>
      <p:ext uri="{BB962C8B-B14F-4D97-AF65-F5344CB8AC3E}">
        <p14:creationId xmlns:p14="http://schemas.microsoft.com/office/powerpoint/2010/main" val="1813794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218356-EACF-224E-5DA6-45B3F02AD2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a:extLst>
              <a:ext uri="{FF2B5EF4-FFF2-40B4-BE49-F238E27FC236}">
                <a16:creationId xmlns:a16="http://schemas.microsoft.com/office/drawing/2014/main" id="{99C85520-729E-0F90-5E32-7DDDC618CF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Slide Number Placeholder 5">
            <a:extLst>
              <a:ext uri="{FF2B5EF4-FFF2-40B4-BE49-F238E27FC236}">
                <a16:creationId xmlns:a16="http://schemas.microsoft.com/office/drawing/2014/main" id="{ED3EF44F-49E8-1C90-35C4-F0202F8159D4}"/>
              </a:ext>
            </a:extLst>
          </p:cNvPr>
          <p:cNvSpPr>
            <a:spLocks noGrp="1"/>
          </p:cNvSpPr>
          <p:nvPr>
            <p:ph type="sldNum" sz="quarter" idx="4"/>
          </p:nvPr>
        </p:nvSpPr>
        <p:spPr>
          <a:xfrm>
            <a:off x="8610599" y="5899355"/>
            <a:ext cx="3296266" cy="822121"/>
          </a:xfrm>
          <a:prstGeom prst="rect">
            <a:avLst/>
          </a:prstGeom>
        </p:spPr>
        <p:txBody>
          <a:bodyPr vert="horz" lIns="91440" tIns="45720" rIns="91440" bIns="45720" rtlCol="0" anchor="ctr"/>
          <a:lstStyle>
            <a:lvl1pPr algn="r">
              <a:defRPr sz="1200">
                <a:solidFill>
                  <a:schemeClr val="tx1">
                    <a:tint val="75000"/>
                  </a:schemeClr>
                </a:solidFill>
              </a:defRPr>
            </a:lvl1pPr>
          </a:lstStyle>
          <a:p>
            <a:fld id="{C9F962B1-BBA8-4ED4-8B2D-44E58A724483}" type="slidenum">
              <a:rPr lang="vi-VN" smtClean="0"/>
              <a:t>‹#›</a:t>
            </a:fld>
            <a:endParaRPr lang="vi-VN"/>
          </a:p>
        </p:txBody>
      </p:sp>
    </p:spTree>
    <p:extLst>
      <p:ext uri="{BB962C8B-B14F-4D97-AF65-F5344CB8AC3E}">
        <p14:creationId xmlns:p14="http://schemas.microsoft.com/office/powerpoint/2010/main" val="41614558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hyperlink" Target="https://viblo.asia/p/nhan-dang-chu-cai-viet-tay-su-dung-deep-learning-GrLZDwNJKk0" TargetMode="External"/><Relationship Id="rId2" Type="http://schemas.openxmlformats.org/officeDocument/2006/relationships/hyperlink" Target="https://www.kaggle.com/datasets/sachinpatel21/az-handwritten-alphabets-in-csv-format" TargetMode="External"/><Relationship Id="rId1" Type="http://schemas.openxmlformats.org/officeDocument/2006/relationships/slideLayout" Target="../slideLayouts/slideLayout2.xml"/><Relationship Id="rId4" Type="http://schemas.openxmlformats.org/officeDocument/2006/relationships/hyperlink" Target="https://pyimagesearch.com/2020/08/24/ocr-handwriting-recognition-with-opencv-keras-and-tensorflow/"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kaggle.com/datasets/sachinpatel21/az-handwritten-alphabets-in-csv-format"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red and white background with white text&#10;&#10;Description automatically generated">
            <a:extLst>
              <a:ext uri="{FF2B5EF4-FFF2-40B4-BE49-F238E27FC236}">
                <a16:creationId xmlns:a16="http://schemas.microsoft.com/office/drawing/2014/main" id="{B79DCAF0-9281-2E41-B93C-A38FC2F0689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36" r="-4" b="-4"/>
          <a:stretch/>
        </p:blipFill>
        <p:spPr>
          <a:xfrm>
            <a:off x="-6588" y="10"/>
            <a:ext cx="12198588" cy="6857990"/>
          </a:xfrm>
          <a:prstGeom prst="rect">
            <a:avLst/>
          </a:prstGeom>
        </p:spPr>
      </p:pic>
      <p:sp>
        <p:nvSpPr>
          <p:cNvPr id="6" name="Slide Number Placeholder 5">
            <a:extLst>
              <a:ext uri="{FF2B5EF4-FFF2-40B4-BE49-F238E27FC236}">
                <a16:creationId xmlns:a16="http://schemas.microsoft.com/office/drawing/2014/main" id="{359C3E40-47D2-3AD7-D88B-CF22CF161BC9}"/>
              </a:ext>
            </a:extLst>
          </p:cNvPr>
          <p:cNvSpPr>
            <a:spLocks noGrp="1"/>
          </p:cNvSpPr>
          <p:nvPr>
            <p:ph type="sldNum" sz="quarter" idx="12"/>
          </p:nvPr>
        </p:nvSpPr>
        <p:spPr/>
        <p:txBody>
          <a:bodyPr/>
          <a:lstStyle/>
          <a:p>
            <a:fld id="{C9F962B1-BBA8-4ED4-8B2D-44E58A724483}" type="slidenum">
              <a:rPr lang="vi-VN" smtClean="0"/>
              <a:t>1</a:t>
            </a:fld>
            <a:endParaRPr lang="vi-VN"/>
          </a:p>
        </p:txBody>
      </p:sp>
    </p:spTree>
    <p:extLst>
      <p:ext uri="{BB962C8B-B14F-4D97-AF65-F5344CB8AC3E}">
        <p14:creationId xmlns:p14="http://schemas.microsoft.com/office/powerpoint/2010/main" val="2027302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4CF09E-C1D4-48A4-9C41-CD5387DA557C}"/>
              </a:ext>
            </a:extLst>
          </p:cNvPr>
          <p:cNvSpPr>
            <a:spLocks noGrp="1"/>
          </p:cNvSpPr>
          <p:nvPr>
            <p:ph type="title"/>
          </p:nvPr>
        </p:nvSpPr>
        <p:spPr>
          <a:xfrm>
            <a:off x="589560" y="856180"/>
            <a:ext cx="4560584" cy="1128068"/>
          </a:xfrm>
        </p:spPr>
        <p:txBody>
          <a:bodyPr anchor="ctr">
            <a:normAutofit/>
          </a:bodyPr>
          <a:lstStyle/>
          <a:p>
            <a:r>
              <a:rPr lang="vi-VN" sz="3700"/>
              <a:t>XÂY DỰNG MÔ HÌNH</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81B7EF9-9241-D541-5EAB-DACB67196D4B}"/>
              </a:ext>
            </a:extLst>
          </p:cNvPr>
          <p:cNvSpPr>
            <a:spLocks noGrp="1"/>
          </p:cNvSpPr>
          <p:nvPr>
            <p:ph idx="1"/>
          </p:nvPr>
        </p:nvSpPr>
        <p:spPr>
          <a:xfrm>
            <a:off x="695318" y="1541246"/>
            <a:ext cx="4559425" cy="3979585"/>
          </a:xfrm>
        </p:spPr>
        <p:txBody>
          <a:bodyPr anchor="ctr">
            <a:normAutofit/>
          </a:bodyPr>
          <a:lstStyle/>
          <a:p>
            <a:r>
              <a:rPr lang="vi-VN" sz="2000" dirty="0"/>
              <a:t>Chúng ta khởi tạo các hằng số cần cho việc training:</a:t>
            </a:r>
          </a:p>
          <a:p>
            <a:r>
              <a:rPr lang="vi-VN" sz="2000" dirty="0"/>
              <a:t>Với batch_size = 32, tốc độ học là 0,001, epochs = 50 và số class training là 26 cho 26 chữ cái</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5461500-AF06-13C6-4DC6-ACC084C83BEE}"/>
              </a:ext>
            </a:extLst>
          </p:cNvPr>
          <p:cNvPicPr>
            <a:picLocks noChangeAspect="1"/>
          </p:cNvPicPr>
          <p:nvPr/>
        </p:nvPicPr>
        <p:blipFill rotWithShape="1">
          <a:blip r:embed="rId2"/>
          <a:srcRect l="1998" r="26038"/>
          <a:stretch/>
        </p:blipFill>
        <p:spPr>
          <a:xfrm>
            <a:off x="5977788" y="799352"/>
            <a:ext cx="5425410" cy="5259296"/>
          </a:xfrm>
          <a:prstGeom prst="rect">
            <a:avLst/>
          </a:prstGeom>
        </p:spPr>
      </p:pic>
      <p:sp>
        <p:nvSpPr>
          <p:cNvPr id="6" name="Title 1">
            <a:extLst>
              <a:ext uri="{FF2B5EF4-FFF2-40B4-BE49-F238E27FC236}">
                <a16:creationId xmlns:a16="http://schemas.microsoft.com/office/drawing/2014/main" id="{5ACEC92C-1B19-0319-CFFB-72CD0E625A3C}"/>
              </a:ext>
            </a:extLst>
          </p:cNvPr>
          <p:cNvSpPr txBox="1">
            <a:spLocks/>
          </p:cNvSpPr>
          <p:nvPr/>
        </p:nvSpPr>
        <p:spPr>
          <a:xfrm>
            <a:off x="87363" y="-23108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vi-VN" dirty="0"/>
              <a:t>XÂY DỰNG MÔ HÌNH</a:t>
            </a:r>
          </a:p>
        </p:txBody>
      </p:sp>
      <p:sp>
        <p:nvSpPr>
          <p:cNvPr id="7" name="Slide Number Placeholder 6">
            <a:extLst>
              <a:ext uri="{FF2B5EF4-FFF2-40B4-BE49-F238E27FC236}">
                <a16:creationId xmlns:a16="http://schemas.microsoft.com/office/drawing/2014/main" id="{C3B0034E-7866-B961-21DA-9949C6E26AAA}"/>
              </a:ext>
            </a:extLst>
          </p:cNvPr>
          <p:cNvSpPr>
            <a:spLocks noGrp="1"/>
          </p:cNvSpPr>
          <p:nvPr>
            <p:ph type="sldNum" sz="quarter" idx="12"/>
          </p:nvPr>
        </p:nvSpPr>
        <p:spPr/>
        <p:txBody>
          <a:bodyPr/>
          <a:lstStyle/>
          <a:p>
            <a:fld id="{C9F962B1-BBA8-4ED4-8B2D-44E58A724483}" type="slidenum">
              <a:rPr lang="vi-VN" smtClean="0"/>
              <a:t>10</a:t>
            </a:fld>
            <a:endParaRPr lang="vi-VN"/>
          </a:p>
        </p:txBody>
      </p:sp>
    </p:spTree>
    <p:extLst>
      <p:ext uri="{BB962C8B-B14F-4D97-AF65-F5344CB8AC3E}">
        <p14:creationId xmlns:p14="http://schemas.microsoft.com/office/powerpoint/2010/main" val="2693724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2052D-B1E6-C6DF-7037-8F0EBA4383FC}"/>
              </a:ext>
            </a:extLst>
          </p:cNvPr>
          <p:cNvSpPr>
            <a:spLocks noGrp="1"/>
          </p:cNvSpPr>
          <p:nvPr>
            <p:ph type="title"/>
          </p:nvPr>
        </p:nvSpPr>
        <p:spPr/>
        <p:txBody>
          <a:bodyPr/>
          <a:lstStyle/>
          <a:p>
            <a:r>
              <a:rPr lang="vi-VN" dirty="0"/>
              <a:t>XÂY DỰNG MÔ HÌNH</a:t>
            </a:r>
          </a:p>
        </p:txBody>
      </p:sp>
      <p:sp>
        <p:nvSpPr>
          <p:cNvPr id="3" name="Content Placeholder 2">
            <a:extLst>
              <a:ext uri="{FF2B5EF4-FFF2-40B4-BE49-F238E27FC236}">
                <a16:creationId xmlns:a16="http://schemas.microsoft.com/office/drawing/2014/main" id="{8EFB0159-3AAC-0970-0075-6EB3BF38882C}"/>
              </a:ext>
            </a:extLst>
          </p:cNvPr>
          <p:cNvSpPr>
            <a:spLocks noGrp="1"/>
          </p:cNvSpPr>
          <p:nvPr>
            <p:ph idx="1"/>
          </p:nvPr>
        </p:nvSpPr>
        <p:spPr/>
        <p:txBody>
          <a:bodyPr/>
          <a:lstStyle/>
          <a:p>
            <a:r>
              <a:rPr lang="vi-VN" dirty="0"/>
              <a:t>Để hiệu quả, chúng ta sẽ sử dụng </a:t>
            </a:r>
            <a:r>
              <a:rPr lang="en-US" b="0" i="0" dirty="0">
                <a:solidFill>
                  <a:srgbClr val="1B1B1B"/>
                </a:solidFill>
                <a:effectLst/>
                <a:latin typeface="Open Sans" panose="020B0606030504020204" pitchFamily="34" charset="0"/>
              </a:rPr>
              <a:t> 6 </a:t>
            </a:r>
            <a:r>
              <a:rPr lang="en-US" b="0" i="0" dirty="0" err="1">
                <a:solidFill>
                  <a:srgbClr val="1B1B1B"/>
                </a:solidFill>
                <a:effectLst/>
                <a:latin typeface="Open Sans" panose="020B0606030504020204" pitchFamily="34" charset="0"/>
              </a:rPr>
              <a:t>lớp</a:t>
            </a:r>
            <a:r>
              <a:rPr lang="en-US" b="0" i="0" dirty="0">
                <a:solidFill>
                  <a:srgbClr val="1B1B1B"/>
                </a:solidFill>
                <a:effectLst/>
                <a:latin typeface="Open Sans" panose="020B0606030504020204" pitchFamily="34" charset="0"/>
              </a:rPr>
              <a:t> Convolutional layer </a:t>
            </a:r>
            <a:r>
              <a:rPr lang="en-US" b="0" i="0" dirty="0" err="1">
                <a:solidFill>
                  <a:srgbClr val="1B1B1B"/>
                </a:solidFill>
                <a:effectLst/>
                <a:latin typeface="Open Sans" panose="020B0606030504020204" pitchFamily="34" charset="0"/>
              </a:rPr>
              <a:t>và</a:t>
            </a:r>
            <a:r>
              <a:rPr lang="en-US" b="0" i="0" dirty="0">
                <a:solidFill>
                  <a:srgbClr val="1B1B1B"/>
                </a:solidFill>
                <a:effectLst/>
                <a:latin typeface="Open Sans" panose="020B0606030504020204" pitchFamily="34" charset="0"/>
              </a:rPr>
              <a:t> 2 </a:t>
            </a:r>
            <a:r>
              <a:rPr lang="en-US" b="0" i="0" dirty="0" err="1">
                <a:solidFill>
                  <a:srgbClr val="1B1B1B"/>
                </a:solidFill>
                <a:effectLst/>
                <a:latin typeface="Open Sans" panose="020B0606030504020204" pitchFamily="34" charset="0"/>
              </a:rPr>
              <a:t>lớp</a:t>
            </a:r>
            <a:r>
              <a:rPr lang="en-US" b="0" i="0" dirty="0">
                <a:solidFill>
                  <a:srgbClr val="1B1B1B"/>
                </a:solidFill>
                <a:effectLst/>
                <a:latin typeface="Open Sans" panose="020B0606030504020204" pitchFamily="34" charset="0"/>
              </a:rPr>
              <a:t> Fully Connected Layer </a:t>
            </a:r>
            <a:r>
              <a:rPr lang="en-US" b="0" i="0" dirty="0" err="1">
                <a:solidFill>
                  <a:srgbClr val="1B1B1B"/>
                </a:solidFill>
                <a:effectLst/>
                <a:latin typeface="Open Sans" panose="020B0606030504020204" pitchFamily="34" charset="0"/>
              </a:rPr>
              <a:t>nối</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tiếp</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nhau</a:t>
            </a:r>
            <a:endParaRPr lang="vi-VN" dirty="0"/>
          </a:p>
        </p:txBody>
      </p:sp>
      <p:pic>
        <p:nvPicPr>
          <p:cNvPr id="11" name="Picture 10">
            <a:extLst>
              <a:ext uri="{FF2B5EF4-FFF2-40B4-BE49-F238E27FC236}">
                <a16:creationId xmlns:a16="http://schemas.microsoft.com/office/drawing/2014/main" id="{664367DB-13E2-B026-51C0-95A9F3F6E18E}"/>
              </a:ext>
            </a:extLst>
          </p:cNvPr>
          <p:cNvPicPr>
            <a:picLocks noChangeAspect="1"/>
          </p:cNvPicPr>
          <p:nvPr/>
        </p:nvPicPr>
        <p:blipFill>
          <a:blip r:embed="rId2"/>
          <a:stretch>
            <a:fillRect/>
          </a:stretch>
        </p:blipFill>
        <p:spPr>
          <a:xfrm>
            <a:off x="2524125" y="2836880"/>
            <a:ext cx="7759428" cy="3219562"/>
          </a:xfrm>
          <a:prstGeom prst="rect">
            <a:avLst/>
          </a:prstGeom>
        </p:spPr>
      </p:pic>
      <p:sp>
        <p:nvSpPr>
          <p:cNvPr id="12" name="Slide Number Placeholder 11">
            <a:extLst>
              <a:ext uri="{FF2B5EF4-FFF2-40B4-BE49-F238E27FC236}">
                <a16:creationId xmlns:a16="http://schemas.microsoft.com/office/drawing/2014/main" id="{57F304EC-9CE2-79F8-6196-4B7709C294C7}"/>
              </a:ext>
            </a:extLst>
          </p:cNvPr>
          <p:cNvSpPr>
            <a:spLocks noGrp="1"/>
          </p:cNvSpPr>
          <p:nvPr>
            <p:ph type="sldNum" sz="quarter" idx="12"/>
          </p:nvPr>
        </p:nvSpPr>
        <p:spPr/>
        <p:txBody>
          <a:bodyPr/>
          <a:lstStyle/>
          <a:p>
            <a:fld id="{C9F962B1-BBA8-4ED4-8B2D-44E58A724483}" type="slidenum">
              <a:rPr lang="vi-VN" smtClean="0"/>
              <a:t>11</a:t>
            </a:fld>
            <a:endParaRPr lang="vi-VN"/>
          </a:p>
        </p:txBody>
      </p:sp>
    </p:spTree>
    <p:extLst>
      <p:ext uri="{BB962C8B-B14F-4D97-AF65-F5344CB8AC3E}">
        <p14:creationId xmlns:p14="http://schemas.microsoft.com/office/powerpoint/2010/main" val="3716257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2052D-B1E6-C6DF-7037-8F0EBA4383FC}"/>
              </a:ext>
            </a:extLst>
          </p:cNvPr>
          <p:cNvSpPr>
            <a:spLocks noGrp="1"/>
          </p:cNvSpPr>
          <p:nvPr>
            <p:ph type="title"/>
          </p:nvPr>
        </p:nvSpPr>
        <p:spPr/>
        <p:txBody>
          <a:bodyPr/>
          <a:lstStyle/>
          <a:p>
            <a:r>
              <a:rPr lang="vi-VN" dirty="0"/>
              <a:t>XÂY DỰNG MÔ HÌNH</a:t>
            </a:r>
          </a:p>
        </p:txBody>
      </p:sp>
      <p:sp>
        <p:nvSpPr>
          <p:cNvPr id="3" name="Content Placeholder 2">
            <a:extLst>
              <a:ext uri="{FF2B5EF4-FFF2-40B4-BE49-F238E27FC236}">
                <a16:creationId xmlns:a16="http://schemas.microsoft.com/office/drawing/2014/main" id="{8EFB0159-3AAC-0970-0075-6EB3BF38882C}"/>
              </a:ext>
            </a:extLst>
          </p:cNvPr>
          <p:cNvSpPr>
            <a:spLocks noGrp="1"/>
          </p:cNvSpPr>
          <p:nvPr>
            <p:ph idx="1"/>
          </p:nvPr>
        </p:nvSpPr>
        <p:spPr/>
        <p:txBody>
          <a:bodyPr/>
          <a:lstStyle/>
          <a:p>
            <a:r>
              <a:rPr lang="vi-VN" dirty="0"/>
              <a:t>Sau khi training với 203700 step, ta sẽ thu được kết quả sau: </a:t>
            </a:r>
          </a:p>
        </p:txBody>
      </p:sp>
      <p:pic>
        <p:nvPicPr>
          <p:cNvPr id="5" name="Picture 4">
            <a:extLst>
              <a:ext uri="{FF2B5EF4-FFF2-40B4-BE49-F238E27FC236}">
                <a16:creationId xmlns:a16="http://schemas.microsoft.com/office/drawing/2014/main" id="{5CB6F6A5-3CE7-DFC4-B916-4F3435953817}"/>
              </a:ext>
            </a:extLst>
          </p:cNvPr>
          <p:cNvPicPr>
            <a:picLocks noChangeAspect="1"/>
          </p:cNvPicPr>
          <p:nvPr/>
        </p:nvPicPr>
        <p:blipFill>
          <a:blip r:embed="rId2"/>
          <a:stretch>
            <a:fillRect/>
          </a:stretch>
        </p:blipFill>
        <p:spPr>
          <a:xfrm>
            <a:off x="2981325" y="2388879"/>
            <a:ext cx="7119060" cy="3707357"/>
          </a:xfrm>
          <a:prstGeom prst="rect">
            <a:avLst/>
          </a:prstGeom>
        </p:spPr>
      </p:pic>
      <p:sp>
        <p:nvSpPr>
          <p:cNvPr id="6" name="Slide Number Placeholder 5">
            <a:extLst>
              <a:ext uri="{FF2B5EF4-FFF2-40B4-BE49-F238E27FC236}">
                <a16:creationId xmlns:a16="http://schemas.microsoft.com/office/drawing/2014/main" id="{BC7154E0-60DD-1623-DB76-52A0D1FA2293}"/>
              </a:ext>
            </a:extLst>
          </p:cNvPr>
          <p:cNvSpPr>
            <a:spLocks noGrp="1"/>
          </p:cNvSpPr>
          <p:nvPr>
            <p:ph type="sldNum" sz="quarter" idx="12"/>
          </p:nvPr>
        </p:nvSpPr>
        <p:spPr/>
        <p:txBody>
          <a:bodyPr/>
          <a:lstStyle/>
          <a:p>
            <a:fld id="{C9F962B1-BBA8-4ED4-8B2D-44E58A724483}" type="slidenum">
              <a:rPr lang="vi-VN" smtClean="0"/>
              <a:t>12</a:t>
            </a:fld>
            <a:endParaRPr lang="vi-VN"/>
          </a:p>
        </p:txBody>
      </p:sp>
    </p:spTree>
    <p:extLst>
      <p:ext uri="{BB962C8B-B14F-4D97-AF65-F5344CB8AC3E}">
        <p14:creationId xmlns:p14="http://schemas.microsoft.com/office/powerpoint/2010/main" val="4269894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C74588-DDE7-0388-59EF-AF4CFA2F8D29}"/>
              </a:ext>
            </a:extLst>
          </p:cNvPr>
          <p:cNvSpPr>
            <a:spLocks noGrp="1"/>
          </p:cNvSpPr>
          <p:nvPr>
            <p:ph type="title"/>
          </p:nvPr>
        </p:nvSpPr>
        <p:spPr>
          <a:xfrm>
            <a:off x="572493" y="238539"/>
            <a:ext cx="11018520" cy="1434415"/>
          </a:xfrm>
        </p:spPr>
        <p:txBody>
          <a:bodyPr anchor="b">
            <a:normAutofit/>
          </a:bodyPr>
          <a:lstStyle/>
          <a:p>
            <a:r>
              <a:rPr lang="vi-VN" sz="5400"/>
              <a:t>XÂY DỰNG MÔ HÌNH</a:t>
            </a:r>
          </a:p>
        </p:txBody>
      </p:sp>
      <p:sp>
        <p:nvSpPr>
          <p:cNvPr id="103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3647B8F-F2CF-B226-AFE3-FEE3C0A04262}"/>
              </a:ext>
            </a:extLst>
          </p:cNvPr>
          <p:cNvSpPr>
            <a:spLocks noGrp="1"/>
          </p:cNvSpPr>
          <p:nvPr>
            <p:ph idx="1"/>
          </p:nvPr>
        </p:nvSpPr>
        <p:spPr>
          <a:xfrm>
            <a:off x="572493" y="2071316"/>
            <a:ext cx="6713552" cy="4119172"/>
          </a:xfrm>
        </p:spPr>
        <p:txBody>
          <a:bodyPr anchor="t">
            <a:normAutofit/>
          </a:bodyPr>
          <a:lstStyle/>
          <a:p>
            <a:r>
              <a:rPr lang="vi-VN" sz="2200"/>
              <a:t>Chúng ta có thể mở rộng thêm mô hình với dataset MNIST để nhận diện thêm cả chữ số viết tay vào trong mô hình</a:t>
            </a:r>
          </a:p>
          <a:p>
            <a:endParaRPr lang="vi-VN" sz="2200"/>
          </a:p>
        </p:txBody>
      </p:sp>
      <p:pic>
        <p:nvPicPr>
          <p:cNvPr id="1026" name="Picture 2" descr="Applying Convolutional Neural Network on the MNIST dataset – Yash ...">
            <a:extLst>
              <a:ext uri="{FF2B5EF4-FFF2-40B4-BE49-F238E27FC236}">
                <a16:creationId xmlns:a16="http://schemas.microsoft.com/office/drawing/2014/main" id="{AC6C885A-BC27-C9E2-AAB7-CD40B535D4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45" r="890" b="1"/>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C520A53-2A1C-AC23-7142-D46F526EC70C}"/>
              </a:ext>
            </a:extLst>
          </p:cNvPr>
          <p:cNvSpPr>
            <a:spLocks noGrp="1"/>
          </p:cNvSpPr>
          <p:nvPr>
            <p:ph type="sldNum" sz="quarter" idx="12"/>
          </p:nvPr>
        </p:nvSpPr>
        <p:spPr/>
        <p:txBody>
          <a:bodyPr/>
          <a:lstStyle/>
          <a:p>
            <a:fld id="{C9F962B1-BBA8-4ED4-8B2D-44E58A724483}" type="slidenum">
              <a:rPr lang="vi-VN" smtClean="0"/>
              <a:t>13</a:t>
            </a:fld>
            <a:endParaRPr lang="vi-VN"/>
          </a:p>
        </p:txBody>
      </p:sp>
    </p:spTree>
    <p:extLst>
      <p:ext uri="{BB962C8B-B14F-4D97-AF65-F5344CB8AC3E}">
        <p14:creationId xmlns:p14="http://schemas.microsoft.com/office/powerpoint/2010/main" val="727904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C76DB-86F0-7D29-AEB9-D7E86DD7DE06}"/>
              </a:ext>
            </a:extLst>
          </p:cNvPr>
          <p:cNvSpPr>
            <a:spLocks noGrp="1"/>
          </p:cNvSpPr>
          <p:nvPr>
            <p:ph type="title"/>
          </p:nvPr>
        </p:nvSpPr>
        <p:spPr/>
        <p:txBody>
          <a:bodyPr/>
          <a:lstStyle/>
          <a:p>
            <a:r>
              <a:rPr lang="vi-VN" dirty="0"/>
              <a:t>XỬ LÝ DỮ LIỆU ĐẦU VÀO</a:t>
            </a:r>
          </a:p>
        </p:txBody>
      </p:sp>
      <p:sp>
        <p:nvSpPr>
          <p:cNvPr id="3" name="Content Placeholder 2">
            <a:extLst>
              <a:ext uri="{FF2B5EF4-FFF2-40B4-BE49-F238E27FC236}">
                <a16:creationId xmlns:a16="http://schemas.microsoft.com/office/drawing/2014/main" id="{776C9CE6-0BD8-95C5-50D8-2541384F2813}"/>
              </a:ext>
            </a:extLst>
          </p:cNvPr>
          <p:cNvSpPr>
            <a:spLocks noGrp="1"/>
          </p:cNvSpPr>
          <p:nvPr>
            <p:ph idx="1"/>
          </p:nvPr>
        </p:nvSpPr>
        <p:spPr/>
        <p:txBody>
          <a:bodyPr/>
          <a:lstStyle/>
          <a:p>
            <a:r>
              <a:rPr lang="vi-VN" dirty="0"/>
              <a:t>Chúng ta sử dụng openCV của python để xử lý hình ảnh đầu vào theo thành dạng input mà mô hình yêu cầu với các bước sau:</a:t>
            </a:r>
          </a:p>
          <a:p>
            <a:pPr lvl="1"/>
            <a:r>
              <a:rPr lang="vi-VN" dirty="0"/>
              <a:t>-Khoanh vùng đối tượng </a:t>
            </a:r>
          </a:p>
          <a:p>
            <a:pPr lvl="1"/>
            <a:r>
              <a:rPr lang="vi-VN" dirty="0"/>
              <a:t>-Xử lý nhiễu và đưa về dạng xám với kích thước 28x28</a:t>
            </a:r>
          </a:p>
          <a:p>
            <a:endParaRPr lang="vi-VN" dirty="0"/>
          </a:p>
        </p:txBody>
      </p:sp>
      <p:sp>
        <p:nvSpPr>
          <p:cNvPr id="4" name="Slide Number Placeholder 3">
            <a:extLst>
              <a:ext uri="{FF2B5EF4-FFF2-40B4-BE49-F238E27FC236}">
                <a16:creationId xmlns:a16="http://schemas.microsoft.com/office/drawing/2014/main" id="{9614ACF6-F554-5233-8CD2-C38F35812055}"/>
              </a:ext>
            </a:extLst>
          </p:cNvPr>
          <p:cNvSpPr>
            <a:spLocks noGrp="1"/>
          </p:cNvSpPr>
          <p:nvPr>
            <p:ph type="sldNum" sz="quarter" idx="12"/>
          </p:nvPr>
        </p:nvSpPr>
        <p:spPr/>
        <p:txBody>
          <a:bodyPr/>
          <a:lstStyle/>
          <a:p>
            <a:fld id="{C9F962B1-BBA8-4ED4-8B2D-44E58A724483}" type="slidenum">
              <a:rPr lang="vi-VN" smtClean="0"/>
              <a:t>14</a:t>
            </a:fld>
            <a:endParaRPr lang="vi-VN"/>
          </a:p>
        </p:txBody>
      </p:sp>
    </p:spTree>
    <p:extLst>
      <p:ext uri="{BB962C8B-B14F-4D97-AF65-F5344CB8AC3E}">
        <p14:creationId xmlns:p14="http://schemas.microsoft.com/office/powerpoint/2010/main" val="2685279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C76DB-86F0-7D29-AEB9-D7E86DD7DE06}"/>
              </a:ext>
            </a:extLst>
          </p:cNvPr>
          <p:cNvSpPr>
            <a:spLocks noGrp="1"/>
          </p:cNvSpPr>
          <p:nvPr>
            <p:ph type="title"/>
          </p:nvPr>
        </p:nvSpPr>
        <p:spPr/>
        <p:txBody>
          <a:bodyPr/>
          <a:lstStyle/>
          <a:p>
            <a:r>
              <a:rPr lang="vi-VN" dirty="0"/>
              <a:t>XỬ LÝ DỮ LIỆU ĐẦU VÀO</a:t>
            </a:r>
          </a:p>
        </p:txBody>
      </p:sp>
      <p:sp>
        <p:nvSpPr>
          <p:cNvPr id="3" name="Content Placeholder 2">
            <a:extLst>
              <a:ext uri="{FF2B5EF4-FFF2-40B4-BE49-F238E27FC236}">
                <a16:creationId xmlns:a16="http://schemas.microsoft.com/office/drawing/2014/main" id="{776C9CE6-0BD8-95C5-50D8-2541384F2813}"/>
              </a:ext>
            </a:extLst>
          </p:cNvPr>
          <p:cNvSpPr>
            <a:spLocks noGrp="1"/>
          </p:cNvSpPr>
          <p:nvPr>
            <p:ph idx="1"/>
          </p:nvPr>
        </p:nvSpPr>
        <p:spPr/>
        <p:txBody>
          <a:bodyPr/>
          <a:lstStyle/>
          <a:p>
            <a:r>
              <a:rPr lang="vi-VN" dirty="0"/>
              <a:t>Khoanh vùng đối tượng</a:t>
            </a:r>
          </a:p>
          <a:p>
            <a:pPr marL="914400" lvl="1" indent="-457200">
              <a:buFont typeface="Arial" panose="020B0604020202020204" pitchFamily="34" charset="0"/>
              <a:buChar char="•"/>
            </a:pPr>
            <a:r>
              <a:rPr lang="vi-VN" dirty="0"/>
              <a:t>Chúng ta sẽ sử dụng phương pháp Canny kết hợp với bộ lọc Sobel để phát hiện ra vùng biên của đối tượng và cô lập chúng</a:t>
            </a:r>
          </a:p>
          <a:p>
            <a:pPr marL="914400" lvl="1" indent="-457200">
              <a:buFont typeface="Arial" panose="020B0604020202020204" pitchFamily="34" charset="0"/>
              <a:buChar char="•"/>
            </a:pPr>
            <a:r>
              <a:rPr lang="vi-VN" dirty="0"/>
              <a:t>Đồng thời ta cũng tách các đối tượng khác biệt ra từng phần để đảm bảo cho bước sau</a:t>
            </a:r>
          </a:p>
        </p:txBody>
      </p:sp>
      <p:pic>
        <p:nvPicPr>
          <p:cNvPr id="5" name="Picture 4">
            <a:extLst>
              <a:ext uri="{FF2B5EF4-FFF2-40B4-BE49-F238E27FC236}">
                <a16:creationId xmlns:a16="http://schemas.microsoft.com/office/drawing/2014/main" id="{D01880BF-8EEB-D55C-9F11-2799395DD494}"/>
              </a:ext>
            </a:extLst>
          </p:cNvPr>
          <p:cNvPicPr>
            <a:picLocks noChangeAspect="1"/>
          </p:cNvPicPr>
          <p:nvPr/>
        </p:nvPicPr>
        <p:blipFill>
          <a:blip r:embed="rId2"/>
          <a:stretch>
            <a:fillRect/>
          </a:stretch>
        </p:blipFill>
        <p:spPr>
          <a:xfrm>
            <a:off x="1391474" y="3683600"/>
            <a:ext cx="8950705" cy="2493363"/>
          </a:xfrm>
          <a:prstGeom prst="rect">
            <a:avLst/>
          </a:prstGeom>
        </p:spPr>
      </p:pic>
      <p:sp>
        <p:nvSpPr>
          <p:cNvPr id="6" name="Slide Number Placeholder 5">
            <a:extLst>
              <a:ext uri="{FF2B5EF4-FFF2-40B4-BE49-F238E27FC236}">
                <a16:creationId xmlns:a16="http://schemas.microsoft.com/office/drawing/2014/main" id="{349C6AB6-6378-88B5-A549-F200AA2BAA57}"/>
              </a:ext>
            </a:extLst>
          </p:cNvPr>
          <p:cNvSpPr>
            <a:spLocks noGrp="1"/>
          </p:cNvSpPr>
          <p:nvPr>
            <p:ph type="sldNum" sz="quarter" idx="12"/>
          </p:nvPr>
        </p:nvSpPr>
        <p:spPr/>
        <p:txBody>
          <a:bodyPr/>
          <a:lstStyle/>
          <a:p>
            <a:fld id="{C9F962B1-BBA8-4ED4-8B2D-44E58A724483}" type="slidenum">
              <a:rPr lang="vi-VN" smtClean="0"/>
              <a:t>15</a:t>
            </a:fld>
            <a:endParaRPr lang="vi-VN"/>
          </a:p>
        </p:txBody>
      </p:sp>
    </p:spTree>
    <p:extLst>
      <p:ext uri="{BB962C8B-B14F-4D97-AF65-F5344CB8AC3E}">
        <p14:creationId xmlns:p14="http://schemas.microsoft.com/office/powerpoint/2010/main" val="2564028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C76DB-86F0-7D29-AEB9-D7E86DD7DE06}"/>
              </a:ext>
            </a:extLst>
          </p:cNvPr>
          <p:cNvSpPr>
            <a:spLocks noGrp="1"/>
          </p:cNvSpPr>
          <p:nvPr>
            <p:ph type="title"/>
          </p:nvPr>
        </p:nvSpPr>
        <p:spPr/>
        <p:txBody>
          <a:bodyPr/>
          <a:lstStyle/>
          <a:p>
            <a:r>
              <a:rPr lang="vi-VN" dirty="0"/>
              <a:t>XỬ LÝ DỮ LIỆU ĐẦU VÀO</a:t>
            </a:r>
          </a:p>
        </p:txBody>
      </p:sp>
      <p:sp>
        <p:nvSpPr>
          <p:cNvPr id="3" name="Content Placeholder 2">
            <a:extLst>
              <a:ext uri="{FF2B5EF4-FFF2-40B4-BE49-F238E27FC236}">
                <a16:creationId xmlns:a16="http://schemas.microsoft.com/office/drawing/2014/main" id="{776C9CE6-0BD8-95C5-50D8-2541384F2813}"/>
              </a:ext>
            </a:extLst>
          </p:cNvPr>
          <p:cNvSpPr>
            <a:spLocks noGrp="1"/>
          </p:cNvSpPr>
          <p:nvPr>
            <p:ph idx="1"/>
          </p:nvPr>
        </p:nvSpPr>
        <p:spPr/>
        <p:txBody>
          <a:bodyPr/>
          <a:lstStyle/>
          <a:p>
            <a:r>
              <a:rPr lang="vi-VN" dirty="0"/>
              <a:t>Chuyển ảnh sang xám và resize về 28x28:</a:t>
            </a:r>
          </a:p>
          <a:p>
            <a:pPr lvl="1"/>
            <a:r>
              <a:rPr lang="vi-VN" dirty="0"/>
              <a:t>Do input của mô hình là dạng (none,28,28,1) nên ta cần resize ảnh về dạng này</a:t>
            </a:r>
          </a:p>
          <a:p>
            <a:pPr lvl="1"/>
            <a:endParaRPr lang="vi-VN" dirty="0"/>
          </a:p>
        </p:txBody>
      </p:sp>
      <p:pic>
        <p:nvPicPr>
          <p:cNvPr id="5" name="Picture 4">
            <a:extLst>
              <a:ext uri="{FF2B5EF4-FFF2-40B4-BE49-F238E27FC236}">
                <a16:creationId xmlns:a16="http://schemas.microsoft.com/office/drawing/2014/main" id="{84D505BD-B543-7A12-EBD0-F01D2F53C4EE}"/>
              </a:ext>
            </a:extLst>
          </p:cNvPr>
          <p:cNvPicPr>
            <a:picLocks noChangeAspect="1"/>
          </p:cNvPicPr>
          <p:nvPr/>
        </p:nvPicPr>
        <p:blipFill>
          <a:blip r:embed="rId2"/>
          <a:stretch>
            <a:fillRect/>
          </a:stretch>
        </p:blipFill>
        <p:spPr>
          <a:xfrm>
            <a:off x="2777612" y="3429000"/>
            <a:ext cx="6279424" cy="1531753"/>
          </a:xfrm>
          <a:prstGeom prst="rect">
            <a:avLst/>
          </a:prstGeom>
        </p:spPr>
      </p:pic>
      <p:sp>
        <p:nvSpPr>
          <p:cNvPr id="6" name="Slide Number Placeholder 5">
            <a:extLst>
              <a:ext uri="{FF2B5EF4-FFF2-40B4-BE49-F238E27FC236}">
                <a16:creationId xmlns:a16="http://schemas.microsoft.com/office/drawing/2014/main" id="{0957BB66-8F81-4C59-BDEA-808618B7291E}"/>
              </a:ext>
            </a:extLst>
          </p:cNvPr>
          <p:cNvSpPr>
            <a:spLocks noGrp="1"/>
          </p:cNvSpPr>
          <p:nvPr>
            <p:ph type="sldNum" sz="quarter" idx="12"/>
          </p:nvPr>
        </p:nvSpPr>
        <p:spPr/>
        <p:txBody>
          <a:bodyPr/>
          <a:lstStyle/>
          <a:p>
            <a:fld id="{C9F962B1-BBA8-4ED4-8B2D-44E58A724483}" type="slidenum">
              <a:rPr lang="vi-VN" smtClean="0"/>
              <a:t>16</a:t>
            </a:fld>
            <a:endParaRPr lang="vi-VN"/>
          </a:p>
        </p:txBody>
      </p:sp>
    </p:spTree>
    <p:extLst>
      <p:ext uri="{BB962C8B-B14F-4D97-AF65-F5344CB8AC3E}">
        <p14:creationId xmlns:p14="http://schemas.microsoft.com/office/powerpoint/2010/main" val="853112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C76DB-86F0-7D29-AEB9-D7E86DD7DE06}"/>
              </a:ext>
            </a:extLst>
          </p:cNvPr>
          <p:cNvSpPr>
            <a:spLocks noGrp="1"/>
          </p:cNvSpPr>
          <p:nvPr>
            <p:ph type="title"/>
          </p:nvPr>
        </p:nvSpPr>
        <p:spPr/>
        <p:txBody>
          <a:bodyPr/>
          <a:lstStyle/>
          <a:p>
            <a:r>
              <a:rPr lang="vi-VN" dirty="0"/>
              <a:t>XỬ LÝ DỮ LIỆU ĐẦU VÀO</a:t>
            </a:r>
          </a:p>
        </p:txBody>
      </p:sp>
      <p:sp>
        <p:nvSpPr>
          <p:cNvPr id="3" name="Content Placeholder 2">
            <a:extLst>
              <a:ext uri="{FF2B5EF4-FFF2-40B4-BE49-F238E27FC236}">
                <a16:creationId xmlns:a16="http://schemas.microsoft.com/office/drawing/2014/main" id="{776C9CE6-0BD8-95C5-50D8-2541384F2813}"/>
              </a:ext>
            </a:extLst>
          </p:cNvPr>
          <p:cNvSpPr>
            <a:spLocks noGrp="1"/>
          </p:cNvSpPr>
          <p:nvPr>
            <p:ph idx="1"/>
          </p:nvPr>
        </p:nvSpPr>
        <p:spPr/>
        <p:txBody>
          <a:bodyPr/>
          <a:lstStyle/>
          <a:p>
            <a:pPr lvl="1"/>
            <a:r>
              <a:rPr lang="vi-VN" dirty="0"/>
              <a:t>Sau khi thực hiện các bước trên, ta sẽ thu được kết quả </a:t>
            </a:r>
          </a:p>
        </p:txBody>
      </p:sp>
      <p:pic>
        <p:nvPicPr>
          <p:cNvPr id="10" name="Picture 9">
            <a:extLst>
              <a:ext uri="{FF2B5EF4-FFF2-40B4-BE49-F238E27FC236}">
                <a16:creationId xmlns:a16="http://schemas.microsoft.com/office/drawing/2014/main" id="{2DD4E276-A449-5918-297F-3D79C41F3693}"/>
              </a:ext>
            </a:extLst>
          </p:cNvPr>
          <p:cNvPicPr>
            <a:picLocks noChangeAspect="1"/>
          </p:cNvPicPr>
          <p:nvPr/>
        </p:nvPicPr>
        <p:blipFill>
          <a:blip r:embed="rId2"/>
          <a:stretch>
            <a:fillRect/>
          </a:stretch>
        </p:blipFill>
        <p:spPr>
          <a:xfrm>
            <a:off x="3832664" y="2381874"/>
            <a:ext cx="4526672" cy="3795089"/>
          </a:xfrm>
          <a:prstGeom prst="rect">
            <a:avLst/>
          </a:prstGeom>
        </p:spPr>
      </p:pic>
      <p:sp>
        <p:nvSpPr>
          <p:cNvPr id="11" name="Slide Number Placeholder 10">
            <a:extLst>
              <a:ext uri="{FF2B5EF4-FFF2-40B4-BE49-F238E27FC236}">
                <a16:creationId xmlns:a16="http://schemas.microsoft.com/office/drawing/2014/main" id="{DE67C3B6-B19F-66E7-3B80-94295318ED31}"/>
              </a:ext>
            </a:extLst>
          </p:cNvPr>
          <p:cNvSpPr>
            <a:spLocks noGrp="1"/>
          </p:cNvSpPr>
          <p:nvPr>
            <p:ph type="sldNum" sz="quarter" idx="12"/>
          </p:nvPr>
        </p:nvSpPr>
        <p:spPr/>
        <p:txBody>
          <a:bodyPr/>
          <a:lstStyle/>
          <a:p>
            <a:fld id="{C9F962B1-BBA8-4ED4-8B2D-44E58A724483}" type="slidenum">
              <a:rPr lang="vi-VN" smtClean="0"/>
              <a:t>17</a:t>
            </a:fld>
            <a:endParaRPr lang="vi-VN"/>
          </a:p>
        </p:txBody>
      </p:sp>
    </p:spTree>
    <p:extLst>
      <p:ext uri="{BB962C8B-B14F-4D97-AF65-F5344CB8AC3E}">
        <p14:creationId xmlns:p14="http://schemas.microsoft.com/office/powerpoint/2010/main" val="2179298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25C1B-749C-6A11-C004-42B4E21B10F6}"/>
              </a:ext>
            </a:extLst>
          </p:cNvPr>
          <p:cNvSpPr>
            <a:spLocks noGrp="1"/>
          </p:cNvSpPr>
          <p:nvPr>
            <p:ph type="title"/>
          </p:nvPr>
        </p:nvSpPr>
        <p:spPr/>
        <p:txBody>
          <a:bodyPr/>
          <a:lstStyle/>
          <a:p>
            <a:r>
              <a:rPr lang="vi-VN" dirty="0"/>
              <a:t>KIỂM THỬ</a:t>
            </a:r>
          </a:p>
        </p:txBody>
      </p:sp>
      <p:pic>
        <p:nvPicPr>
          <p:cNvPr id="5" name="Content Placeholder 4">
            <a:extLst>
              <a:ext uri="{FF2B5EF4-FFF2-40B4-BE49-F238E27FC236}">
                <a16:creationId xmlns:a16="http://schemas.microsoft.com/office/drawing/2014/main" id="{20E924BA-5032-CB61-F959-CFB720BEF6C1}"/>
              </a:ext>
            </a:extLst>
          </p:cNvPr>
          <p:cNvPicPr>
            <a:picLocks noGrp="1" noChangeAspect="1"/>
          </p:cNvPicPr>
          <p:nvPr>
            <p:ph idx="1"/>
          </p:nvPr>
        </p:nvPicPr>
        <p:blipFill>
          <a:blip r:embed="rId2"/>
          <a:stretch>
            <a:fillRect/>
          </a:stretch>
        </p:blipFill>
        <p:spPr>
          <a:xfrm>
            <a:off x="2191770" y="3049968"/>
            <a:ext cx="7651143" cy="1966130"/>
          </a:xfrm>
        </p:spPr>
      </p:pic>
      <p:sp>
        <p:nvSpPr>
          <p:cNvPr id="8" name="TextBox 7">
            <a:extLst>
              <a:ext uri="{FF2B5EF4-FFF2-40B4-BE49-F238E27FC236}">
                <a16:creationId xmlns:a16="http://schemas.microsoft.com/office/drawing/2014/main" id="{0F82EF7E-3E70-1D02-86C5-B19802520E8D}"/>
              </a:ext>
            </a:extLst>
          </p:cNvPr>
          <p:cNvSpPr txBox="1"/>
          <p:nvPr/>
        </p:nvSpPr>
        <p:spPr>
          <a:xfrm>
            <a:off x="373626" y="1667904"/>
            <a:ext cx="8524567" cy="369332"/>
          </a:xfrm>
          <a:prstGeom prst="rect">
            <a:avLst/>
          </a:prstGeom>
          <a:noFill/>
        </p:spPr>
        <p:txBody>
          <a:bodyPr wrap="square" rtlCol="0">
            <a:spAutoFit/>
          </a:bodyPr>
          <a:lstStyle/>
          <a:p>
            <a:r>
              <a:rPr lang="vi-VN" dirty="0"/>
              <a:t>Ta sẽ kiểm thử với tập dữ liệu test( Tập này không được dùng khi training)</a:t>
            </a:r>
          </a:p>
        </p:txBody>
      </p:sp>
      <p:sp>
        <p:nvSpPr>
          <p:cNvPr id="9" name="Slide Number Placeholder 8">
            <a:extLst>
              <a:ext uri="{FF2B5EF4-FFF2-40B4-BE49-F238E27FC236}">
                <a16:creationId xmlns:a16="http://schemas.microsoft.com/office/drawing/2014/main" id="{CFE31800-A1DA-1959-C8B6-2C83DE2E7ED9}"/>
              </a:ext>
            </a:extLst>
          </p:cNvPr>
          <p:cNvSpPr>
            <a:spLocks noGrp="1"/>
          </p:cNvSpPr>
          <p:nvPr>
            <p:ph type="sldNum" sz="quarter" idx="12"/>
          </p:nvPr>
        </p:nvSpPr>
        <p:spPr/>
        <p:txBody>
          <a:bodyPr/>
          <a:lstStyle/>
          <a:p>
            <a:fld id="{C9F962B1-BBA8-4ED4-8B2D-44E58A724483}" type="slidenum">
              <a:rPr lang="vi-VN" smtClean="0"/>
              <a:t>18</a:t>
            </a:fld>
            <a:endParaRPr lang="vi-VN"/>
          </a:p>
        </p:txBody>
      </p:sp>
    </p:spTree>
    <p:extLst>
      <p:ext uri="{BB962C8B-B14F-4D97-AF65-F5344CB8AC3E}">
        <p14:creationId xmlns:p14="http://schemas.microsoft.com/office/powerpoint/2010/main" val="5201106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25C1B-749C-6A11-C004-42B4E21B10F6}"/>
              </a:ext>
            </a:extLst>
          </p:cNvPr>
          <p:cNvSpPr>
            <a:spLocks noGrp="1"/>
          </p:cNvSpPr>
          <p:nvPr>
            <p:ph type="title"/>
          </p:nvPr>
        </p:nvSpPr>
        <p:spPr/>
        <p:txBody>
          <a:bodyPr/>
          <a:lstStyle/>
          <a:p>
            <a:r>
              <a:rPr lang="vi-VN" dirty="0"/>
              <a:t>KIỂM THỬ</a:t>
            </a:r>
          </a:p>
        </p:txBody>
      </p:sp>
      <p:pic>
        <p:nvPicPr>
          <p:cNvPr id="4" name="Picture 3">
            <a:extLst>
              <a:ext uri="{FF2B5EF4-FFF2-40B4-BE49-F238E27FC236}">
                <a16:creationId xmlns:a16="http://schemas.microsoft.com/office/drawing/2014/main" id="{6810873B-EA22-3AC4-9B06-A3B71B51B696}"/>
              </a:ext>
            </a:extLst>
          </p:cNvPr>
          <p:cNvPicPr>
            <a:picLocks noChangeAspect="1"/>
          </p:cNvPicPr>
          <p:nvPr/>
        </p:nvPicPr>
        <p:blipFill>
          <a:blip r:embed="rId2"/>
          <a:stretch>
            <a:fillRect/>
          </a:stretch>
        </p:blipFill>
        <p:spPr>
          <a:xfrm>
            <a:off x="1297857" y="2904516"/>
            <a:ext cx="9212826" cy="2305913"/>
          </a:xfrm>
          <a:prstGeom prst="rect">
            <a:avLst/>
          </a:prstGeom>
        </p:spPr>
      </p:pic>
      <p:sp>
        <p:nvSpPr>
          <p:cNvPr id="8" name="TextBox 7">
            <a:extLst>
              <a:ext uri="{FF2B5EF4-FFF2-40B4-BE49-F238E27FC236}">
                <a16:creationId xmlns:a16="http://schemas.microsoft.com/office/drawing/2014/main" id="{BF94072B-8F75-7302-F8B1-BDFA6E2AF030}"/>
              </a:ext>
            </a:extLst>
          </p:cNvPr>
          <p:cNvSpPr txBox="1"/>
          <p:nvPr/>
        </p:nvSpPr>
        <p:spPr>
          <a:xfrm>
            <a:off x="904568" y="2012033"/>
            <a:ext cx="8524567" cy="369332"/>
          </a:xfrm>
          <a:prstGeom prst="rect">
            <a:avLst/>
          </a:prstGeom>
          <a:noFill/>
        </p:spPr>
        <p:txBody>
          <a:bodyPr wrap="square" rtlCol="0">
            <a:spAutoFit/>
          </a:bodyPr>
          <a:lstStyle/>
          <a:p>
            <a:r>
              <a:rPr lang="vi-VN" dirty="0"/>
              <a:t>Kết quả:</a:t>
            </a:r>
          </a:p>
        </p:txBody>
      </p:sp>
      <p:sp>
        <p:nvSpPr>
          <p:cNvPr id="9" name="Slide Number Placeholder 8">
            <a:extLst>
              <a:ext uri="{FF2B5EF4-FFF2-40B4-BE49-F238E27FC236}">
                <a16:creationId xmlns:a16="http://schemas.microsoft.com/office/drawing/2014/main" id="{508220D5-0F3C-2843-7612-EEDDF13F4F8F}"/>
              </a:ext>
            </a:extLst>
          </p:cNvPr>
          <p:cNvSpPr>
            <a:spLocks noGrp="1"/>
          </p:cNvSpPr>
          <p:nvPr>
            <p:ph type="sldNum" sz="quarter" idx="12"/>
          </p:nvPr>
        </p:nvSpPr>
        <p:spPr/>
        <p:txBody>
          <a:bodyPr/>
          <a:lstStyle/>
          <a:p>
            <a:fld id="{C9F962B1-BBA8-4ED4-8B2D-44E58A724483}" type="slidenum">
              <a:rPr lang="vi-VN" smtClean="0"/>
              <a:t>19</a:t>
            </a:fld>
            <a:endParaRPr lang="vi-VN"/>
          </a:p>
        </p:txBody>
      </p:sp>
    </p:spTree>
    <p:extLst>
      <p:ext uri="{BB962C8B-B14F-4D97-AF65-F5344CB8AC3E}">
        <p14:creationId xmlns:p14="http://schemas.microsoft.com/office/powerpoint/2010/main" val="698657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red and white dotted background&#10;&#10;Description automatically generated">
            <a:extLst>
              <a:ext uri="{FF2B5EF4-FFF2-40B4-BE49-F238E27FC236}">
                <a16:creationId xmlns:a16="http://schemas.microsoft.com/office/drawing/2014/main" id="{07BC4C14-1D19-81CB-DB18-363E0337BD5D}"/>
              </a:ext>
            </a:extLst>
          </p:cNvPr>
          <p:cNvPicPr>
            <a:picLocks noChangeAspect="1"/>
          </p:cNvPicPr>
          <p:nvPr/>
        </p:nvPicPr>
        <p:blipFill rotWithShape="1">
          <a:blip r:embed="rId2">
            <a:extLst>
              <a:ext uri="{28A0092B-C50C-407E-A947-70E740481C1C}">
                <a14:useLocalDpi xmlns:a14="http://schemas.microsoft.com/office/drawing/2010/main" val="0"/>
              </a:ext>
            </a:extLst>
          </a:blip>
          <a:srcRect t="82" r="3" b="3"/>
          <a:stretch/>
        </p:blipFill>
        <p:spPr>
          <a:xfrm>
            <a:off x="-3047" y="10"/>
            <a:ext cx="12191999" cy="6857990"/>
          </a:xfrm>
          <a:prstGeom prst="rect">
            <a:avLst/>
          </a:prstGeom>
        </p:spPr>
      </p:pic>
      <p:sp>
        <p:nvSpPr>
          <p:cNvPr id="24" name="Rectangle 23">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8D4E65-2767-E474-348C-153C779FC779}"/>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vi-VN" sz="5200">
                <a:solidFill>
                  <a:srgbClr val="FFFFFF"/>
                </a:solidFill>
              </a:rPr>
              <a:t>BÁO CÁO ĐỒ ÁN GR1</a:t>
            </a:r>
          </a:p>
        </p:txBody>
      </p:sp>
      <p:sp>
        <p:nvSpPr>
          <p:cNvPr id="3" name="Subtitle 2">
            <a:extLst>
              <a:ext uri="{FF2B5EF4-FFF2-40B4-BE49-F238E27FC236}">
                <a16:creationId xmlns:a16="http://schemas.microsoft.com/office/drawing/2014/main" id="{D0CB2AEA-875E-2F24-AAA0-C12AAD7DEBA8}"/>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vi-VN" dirty="0">
                <a:solidFill>
                  <a:srgbClr val="FFFFFF"/>
                </a:solidFill>
              </a:rPr>
              <a:t>ĐỀ TÀI: NHẬN DIỆN CHỮ VIẾT TAY BẰNG MACHINE LEARNING</a:t>
            </a:r>
          </a:p>
          <a:p>
            <a:pPr lvl="1" algn="l"/>
            <a:r>
              <a:rPr lang="vi-VN" dirty="0">
                <a:solidFill>
                  <a:srgbClr val="FFFFFF"/>
                </a:solidFill>
              </a:rPr>
              <a:t>Sinh viên: Vũ Huy Hoàng  MSSV: 20204981</a:t>
            </a:r>
          </a:p>
          <a:p>
            <a:pPr lvl="1" algn="l"/>
            <a:r>
              <a:rPr lang="vi-VN" dirty="0">
                <a:solidFill>
                  <a:srgbClr val="FFFFFF"/>
                </a:solidFill>
              </a:rPr>
              <a:t>Giảng viên hướng dẫn : Đinh Thị Hà Ly</a:t>
            </a:r>
          </a:p>
        </p:txBody>
      </p:sp>
      <p:sp>
        <p:nvSpPr>
          <p:cNvPr id="8" name="Slide Number Placeholder 7">
            <a:extLst>
              <a:ext uri="{FF2B5EF4-FFF2-40B4-BE49-F238E27FC236}">
                <a16:creationId xmlns:a16="http://schemas.microsoft.com/office/drawing/2014/main" id="{BDF3D5A7-36E9-625E-D3D4-9193B35DAA5A}"/>
              </a:ext>
            </a:extLst>
          </p:cNvPr>
          <p:cNvSpPr>
            <a:spLocks noGrp="1"/>
          </p:cNvSpPr>
          <p:nvPr>
            <p:ph type="sldNum" sz="quarter" idx="12"/>
          </p:nvPr>
        </p:nvSpPr>
        <p:spPr/>
        <p:txBody>
          <a:bodyPr/>
          <a:lstStyle/>
          <a:p>
            <a:fld id="{C9F962B1-BBA8-4ED4-8B2D-44E58A724483}" type="slidenum">
              <a:rPr lang="vi-VN" smtClean="0"/>
              <a:t>2</a:t>
            </a:fld>
            <a:endParaRPr lang="vi-VN"/>
          </a:p>
        </p:txBody>
      </p:sp>
    </p:spTree>
    <p:extLst>
      <p:ext uri="{BB962C8B-B14F-4D97-AF65-F5344CB8AC3E}">
        <p14:creationId xmlns:p14="http://schemas.microsoft.com/office/powerpoint/2010/main" val="2458948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B2981-6C78-C51D-E89D-41F32BDFFF95}"/>
              </a:ext>
            </a:extLst>
          </p:cNvPr>
          <p:cNvSpPr>
            <a:spLocks noGrp="1"/>
          </p:cNvSpPr>
          <p:nvPr>
            <p:ph type="title"/>
          </p:nvPr>
        </p:nvSpPr>
        <p:spPr/>
        <p:txBody>
          <a:bodyPr/>
          <a:lstStyle/>
          <a:p>
            <a:r>
              <a:rPr lang="vi-VN" dirty="0"/>
              <a:t>KẾT QUẢ CHẠY</a:t>
            </a:r>
          </a:p>
        </p:txBody>
      </p:sp>
      <p:pic>
        <p:nvPicPr>
          <p:cNvPr id="4" name="FE.py - Character_Recognize - Visual Studio Code 2023-07-20 13-46-52">
            <a:hlinkClick r:id="" action="ppaction://media"/>
            <a:extLst>
              <a:ext uri="{FF2B5EF4-FFF2-40B4-BE49-F238E27FC236}">
                <a16:creationId xmlns:a16="http://schemas.microsoft.com/office/drawing/2014/main" id="{907D336D-685E-4A11-5ABD-2ADA1509AE1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000250" y="1562866"/>
            <a:ext cx="8191500" cy="4351338"/>
          </a:xfrm>
        </p:spPr>
      </p:pic>
      <p:sp>
        <p:nvSpPr>
          <p:cNvPr id="5" name="Slide Number Placeholder 4">
            <a:extLst>
              <a:ext uri="{FF2B5EF4-FFF2-40B4-BE49-F238E27FC236}">
                <a16:creationId xmlns:a16="http://schemas.microsoft.com/office/drawing/2014/main" id="{298779B3-2A2F-722D-5E5B-8B050DC64332}"/>
              </a:ext>
            </a:extLst>
          </p:cNvPr>
          <p:cNvSpPr>
            <a:spLocks noGrp="1"/>
          </p:cNvSpPr>
          <p:nvPr>
            <p:ph type="sldNum" sz="quarter" idx="12"/>
          </p:nvPr>
        </p:nvSpPr>
        <p:spPr/>
        <p:txBody>
          <a:bodyPr/>
          <a:lstStyle/>
          <a:p>
            <a:fld id="{C9F962B1-BBA8-4ED4-8B2D-44E58A724483}" type="slidenum">
              <a:rPr lang="vi-VN" smtClean="0"/>
              <a:t>20</a:t>
            </a:fld>
            <a:endParaRPr lang="vi-VN"/>
          </a:p>
        </p:txBody>
      </p:sp>
    </p:spTree>
    <p:extLst>
      <p:ext uri="{BB962C8B-B14F-4D97-AF65-F5344CB8AC3E}">
        <p14:creationId xmlns:p14="http://schemas.microsoft.com/office/powerpoint/2010/main" val="2389451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29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54FB3-20C2-0746-4AEE-CA10D99AB021}"/>
              </a:ext>
            </a:extLst>
          </p:cNvPr>
          <p:cNvSpPr>
            <a:spLocks noGrp="1"/>
          </p:cNvSpPr>
          <p:nvPr>
            <p:ph type="title"/>
          </p:nvPr>
        </p:nvSpPr>
        <p:spPr/>
        <p:txBody>
          <a:bodyPr/>
          <a:lstStyle/>
          <a:p>
            <a:r>
              <a:rPr lang="vi-VN" dirty="0"/>
              <a:t>ỨNG DỤNG TRONG TƯƠNG LAI</a:t>
            </a:r>
          </a:p>
        </p:txBody>
      </p:sp>
      <p:sp>
        <p:nvSpPr>
          <p:cNvPr id="3" name="Content Placeholder 2">
            <a:extLst>
              <a:ext uri="{FF2B5EF4-FFF2-40B4-BE49-F238E27FC236}">
                <a16:creationId xmlns:a16="http://schemas.microsoft.com/office/drawing/2014/main" id="{2C6C2CA6-528F-8EE4-47FC-DD358852DE19}"/>
              </a:ext>
            </a:extLst>
          </p:cNvPr>
          <p:cNvSpPr>
            <a:spLocks noGrp="1"/>
          </p:cNvSpPr>
          <p:nvPr>
            <p:ph idx="1"/>
          </p:nvPr>
        </p:nvSpPr>
        <p:spPr/>
        <p:txBody>
          <a:bodyPr/>
          <a:lstStyle/>
          <a:p>
            <a:r>
              <a:rPr lang="vi-VN" dirty="0"/>
              <a:t>Trong tương lai, dựa vào mô hình nhận diện chữ viết tay này, ta có thể phát triển thành các ứng dụng img to text hoặc kết hợp với các sản phẩn IOT để tạo các sản phẩm dạng scan như bút chấm đọc hoặc dịch thuật như google lens</a:t>
            </a:r>
          </a:p>
        </p:txBody>
      </p:sp>
      <p:sp>
        <p:nvSpPr>
          <p:cNvPr id="4" name="Slide Number Placeholder 3">
            <a:extLst>
              <a:ext uri="{FF2B5EF4-FFF2-40B4-BE49-F238E27FC236}">
                <a16:creationId xmlns:a16="http://schemas.microsoft.com/office/drawing/2014/main" id="{116B1E40-50EB-7572-4E5F-87B0BA864F2E}"/>
              </a:ext>
            </a:extLst>
          </p:cNvPr>
          <p:cNvSpPr>
            <a:spLocks noGrp="1"/>
          </p:cNvSpPr>
          <p:nvPr>
            <p:ph type="sldNum" sz="quarter" idx="12"/>
          </p:nvPr>
        </p:nvSpPr>
        <p:spPr/>
        <p:txBody>
          <a:bodyPr/>
          <a:lstStyle/>
          <a:p>
            <a:fld id="{C9F962B1-BBA8-4ED4-8B2D-44E58A724483}" type="slidenum">
              <a:rPr lang="vi-VN" smtClean="0"/>
              <a:t>21</a:t>
            </a:fld>
            <a:endParaRPr lang="vi-VN"/>
          </a:p>
        </p:txBody>
      </p:sp>
    </p:spTree>
    <p:extLst>
      <p:ext uri="{BB962C8B-B14F-4D97-AF65-F5344CB8AC3E}">
        <p14:creationId xmlns:p14="http://schemas.microsoft.com/office/powerpoint/2010/main" val="20077787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B14E7-7464-63EF-48E1-040179EA13C7}"/>
              </a:ext>
            </a:extLst>
          </p:cNvPr>
          <p:cNvSpPr>
            <a:spLocks noGrp="1"/>
          </p:cNvSpPr>
          <p:nvPr>
            <p:ph type="title"/>
          </p:nvPr>
        </p:nvSpPr>
        <p:spPr/>
        <p:txBody>
          <a:bodyPr/>
          <a:lstStyle/>
          <a:p>
            <a:r>
              <a:rPr lang="vi-VN"/>
              <a:t>ỨNG DỤNG TRONG TƯƠNG LAI</a:t>
            </a:r>
            <a:endParaRPr lang="vi-VN" dirty="0"/>
          </a:p>
        </p:txBody>
      </p:sp>
      <p:pic>
        <p:nvPicPr>
          <p:cNvPr id="5" name="Video 4">
            <a:hlinkClick r:id="" action="ppaction://media"/>
            <a:extLst>
              <a:ext uri="{FF2B5EF4-FFF2-40B4-BE49-F238E27FC236}">
                <a16:creationId xmlns:a16="http://schemas.microsoft.com/office/drawing/2014/main" id="{0D85C4A0-E5F1-931B-8AC9-F56A618F4A3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50233" y="1235668"/>
            <a:ext cx="6011916" cy="4386664"/>
          </a:xfrm>
          <a:prstGeom prst="rect">
            <a:avLst/>
          </a:prstGeom>
        </p:spPr>
      </p:pic>
      <p:sp>
        <p:nvSpPr>
          <p:cNvPr id="6" name="Slide Number Placeholder 5">
            <a:extLst>
              <a:ext uri="{FF2B5EF4-FFF2-40B4-BE49-F238E27FC236}">
                <a16:creationId xmlns:a16="http://schemas.microsoft.com/office/drawing/2014/main" id="{C2D00E26-23C0-6C61-ABCE-62542F6847FD}"/>
              </a:ext>
            </a:extLst>
          </p:cNvPr>
          <p:cNvSpPr>
            <a:spLocks noGrp="1"/>
          </p:cNvSpPr>
          <p:nvPr>
            <p:ph type="sldNum" sz="quarter" idx="12"/>
          </p:nvPr>
        </p:nvSpPr>
        <p:spPr/>
        <p:txBody>
          <a:bodyPr/>
          <a:lstStyle/>
          <a:p>
            <a:fld id="{C9F962B1-BBA8-4ED4-8B2D-44E58A724483}" type="slidenum">
              <a:rPr lang="vi-VN" smtClean="0"/>
              <a:t>22</a:t>
            </a:fld>
            <a:endParaRPr lang="vi-VN"/>
          </a:p>
        </p:txBody>
      </p:sp>
    </p:spTree>
    <p:extLst>
      <p:ext uri="{BB962C8B-B14F-4D97-AF65-F5344CB8AC3E}">
        <p14:creationId xmlns:p14="http://schemas.microsoft.com/office/powerpoint/2010/main" val="129574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7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465C1-EED9-0F69-F5EE-457093CEAA0A}"/>
              </a:ext>
            </a:extLst>
          </p:cNvPr>
          <p:cNvSpPr>
            <a:spLocks noGrp="1"/>
          </p:cNvSpPr>
          <p:nvPr>
            <p:ph type="title"/>
          </p:nvPr>
        </p:nvSpPr>
        <p:spPr/>
        <p:txBody>
          <a:bodyPr/>
          <a:lstStyle/>
          <a:p>
            <a:r>
              <a:rPr lang="vi-VN" dirty="0"/>
              <a:t>TÀI LIỆU THAM KHẢO</a:t>
            </a:r>
          </a:p>
        </p:txBody>
      </p:sp>
      <p:sp>
        <p:nvSpPr>
          <p:cNvPr id="3" name="Content Placeholder 2">
            <a:extLst>
              <a:ext uri="{FF2B5EF4-FFF2-40B4-BE49-F238E27FC236}">
                <a16:creationId xmlns:a16="http://schemas.microsoft.com/office/drawing/2014/main" id="{4BC87069-E773-2F9F-0ED8-04CED143C02D}"/>
              </a:ext>
            </a:extLst>
          </p:cNvPr>
          <p:cNvSpPr>
            <a:spLocks noGrp="1"/>
          </p:cNvSpPr>
          <p:nvPr>
            <p:ph idx="1"/>
          </p:nvPr>
        </p:nvSpPr>
        <p:spPr/>
        <p:txBody>
          <a:bodyPr/>
          <a:lstStyle/>
          <a:p>
            <a:r>
              <a:rPr lang="vi-VN" dirty="0"/>
              <a:t>Dataset : </a:t>
            </a:r>
            <a:r>
              <a:rPr lang="vi-VN" dirty="0">
                <a:hlinkClick r:id="rId2"/>
              </a:rPr>
              <a:t>A-Z Handwritten Alphabets in .csv format | Kaggle</a:t>
            </a:r>
            <a:endParaRPr lang="vi-VN" dirty="0"/>
          </a:p>
          <a:p>
            <a:r>
              <a:rPr lang="vi-VN" dirty="0"/>
              <a:t>Xây dựng mô hình : </a:t>
            </a:r>
            <a:r>
              <a:rPr lang="vi-VN" dirty="0">
                <a:hlinkClick r:id="rId3"/>
              </a:rPr>
              <a:t>Nhận dạng chữ cái viết tay sử dụng Deep Learning (viblo.asia)</a:t>
            </a:r>
            <a:endParaRPr lang="vi-VN" dirty="0"/>
          </a:p>
          <a:p>
            <a:r>
              <a:rPr lang="en-US" dirty="0">
                <a:hlinkClick r:id="rId4"/>
              </a:rPr>
              <a:t>OCR: Handwriting recognition with OpenCV, </a:t>
            </a:r>
            <a:r>
              <a:rPr lang="en-US" dirty="0" err="1">
                <a:hlinkClick r:id="rId4"/>
              </a:rPr>
              <a:t>Keras</a:t>
            </a:r>
            <a:r>
              <a:rPr lang="en-US" dirty="0">
                <a:hlinkClick r:id="rId4"/>
              </a:rPr>
              <a:t>, and TensorFlow - </a:t>
            </a:r>
            <a:r>
              <a:rPr lang="en-US" dirty="0" err="1">
                <a:hlinkClick r:id="rId4"/>
              </a:rPr>
              <a:t>PyImageSearch</a:t>
            </a:r>
            <a:endParaRPr lang="vi-VN" dirty="0"/>
          </a:p>
        </p:txBody>
      </p:sp>
      <p:sp>
        <p:nvSpPr>
          <p:cNvPr id="4" name="Slide Number Placeholder 3">
            <a:extLst>
              <a:ext uri="{FF2B5EF4-FFF2-40B4-BE49-F238E27FC236}">
                <a16:creationId xmlns:a16="http://schemas.microsoft.com/office/drawing/2014/main" id="{1D6FD9AA-7DB0-D903-6BF7-58B434698F60}"/>
              </a:ext>
            </a:extLst>
          </p:cNvPr>
          <p:cNvSpPr>
            <a:spLocks noGrp="1"/>
          </p:cNvSpPr>
          <p:nvPr>
            <p:ph type="sldNum" sz="quarter" idx="12"/>
          </p:nvPr>
        </p:nvSpPr>
        <p:spPr/>
        <p:txBody>
          <a:bodyPr/>
          <a:lstStyle/>
          <a:p>
            <a:fld id="{C9F962B1-BBA8-4ED4-8B2D-44E58A724483}" type="slidenum">
              <a:rPr lang="vi-VN" smtClean="0"/>
              <a:t>23</a:t>
            </a:fld>
            <a:endParaRPr lang="vi-VN"/>
          </a:p>
        </p:txBody>
      </p:sp>
    </p:spTree>
    <p:extLst>
      <p:ext uri="{BB962C8B-B14F-4D97-AF65-F5344CB8AC3E}">
        <p14:creationId xmlns:p14="http://schemas.microsoft.com/office/powerpoint/2010/main" val="2282219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CCB0C-84CB-4ED0-09EF-7479986D80D0}"/>
              </a:ext>
            </a:extLst>
          </p:cNvPr>
          <p:cNvSpPr>
            <a:spLocks noGrp="1"/>
          </p:cNvSpPr>
          <p:nvPr>
            <p:ph type="title"/>
          </p:nvPr>
        </p:nvSpPr>
        <p:spPr/>
        <p:txBody>
          <a:bodyPr/>
          <a:lstStyle/>
          <a:p>
            <a:r>
              <a:rPr lang="vi-VN" dirty="0"/>
              <a:t>Nội dung trình bày</a:t>
            </a:r>
          </a:p>
        </p:txBody>
      </p:sp>
      <p:sp>
        <p:nvSpPr>
          <p:cNvPr id="3" name="Content Placeholder 2">
            <a:extLst>
              <a:ext uri="{FF2B5EF4-FFF2-40B4-BE49-F238E27FC236}">
                <a16:creationId xmlns:a16="http://schemas.microsoft.com/office/drawing/2014/main" id="{516649FC-A473-A3C7-D094-30AFCB3E93E0}"/>
              </a:ext>
            </a:extLst>
          </p:cNvPr>
          <p:cNvSpPr>
            <a:spLocks noGrp="1"/>
          </p:cNvSpPr>
          <p:nvPr>
            <p:ph idx="1"/>
          </p:nvPr>
        </p:nvSpPr>
        <p:spPr>
          <a:xfrm>
            <a:off x="838200" y="1253331"/>
            <a:ext cx="10515600" cy="4351338"/>
          </a:xfrm>
        </p:spPr>
        <p:txBody>
          <a:bodyPr/>
          <a:lstStyle/>
          <a:p>
            <a:pPr marL="457200" indent="-457200">
              <a:buFont typeface="+mj-lt"/>
              <a:buAutoNum type="arabicPeriod"/>
            </a:pPr>
            <a:r>
              <a:rPr lang="vi-VN" sz="2400" dirty="0"/>
              <a:t>ĐẶT VẤN ĐỀ</a:t>
            </a:r>
          </a:p>
          <a:p>
            <a:pPr marL="457200" indent="-457200">
              <a:buFont typeface="+mj-lt"/>
              <a:buAutoNum type="arabicPeriod"/>
            </a:pPr>
            <a:r>
              <a:rPr lang="vi-VN" sz="2400" dirty="0"/>
              <a:t>DATASET</a:t>
            </a:r>
          </a:p>
          <a:p>
            <a:pPr marL="457200" indent="-457200">
              <a:buFont typeface="+mj-lt"/>
              <a:buAutoNum type="arabicPeriod"/>
            </a:pPr>
            <a:r>
              <a:rPr lang="vi-VN" sz="2400" dirty="0"/>
              <a:t>XÂY DỰNG MÔ HÌNH</a:t>
            </a:r>
          </a:p>
          <a:p>
            <a:pPr marL="457200" indent="-457200">
              <a:buFont typeface="+mj-lt"/>
              <a:buAutoNum type="arabicPeriod"/>
            </a:pPr>
            <a:r>
              <a:rPr lang="vi-VN" sz="2400" dirty="0"/>
              <a:t>XỬ LÝ DỮ LIỆU ĐẦU VÀO</a:t>
            </a:r>
          </a:p>
          <a:p>
            <a:pPr marL="457200" indent="-457200">
              <a:buFont typeface="+mj-lt"/>
              <a:buAutoNum type="arabicPeriod"/>
            </a:pPr>
            <a:r>
              <a:rPr lang="vi-VN" sz="2400" dirty="0"/>
              <a:t>KIỂM THỬ</a:t>
            </a:r>
          </a:p>
          <a:p>
            <a:pPr marL="457200" indent="-457200">
              <a:buFont typeface="+mj-lt"/>
              <a:buAutoNum type="arabicPeriod"/>
            </a:pPr>
            <a:r>
              <a:rPr lang="vi-VN" sz="2400" dirty="0"/>
              <a:t>KẾT QUẢ CHẠY CHƯƠNG TRÌNH</a:t>
            </a:r>
          </a:p>
          <a:p>
            <a:pPr marL="457200" indent="-457200">
              <a:buFont typeface="+mj-lt"/>
              <a:buAutoNum type="arabicPeriod"/>
            </a:pPr>
            <a:r>
              <a:rPr lang="vi-VN" sz="2400" dirty="0"/>
              <a:t>ỨNG DỤNG TRONG TƯƠNG LAI</a:t>
            </a:r>
          </a:p>
          <a:p>
            <a:pPr marL="457200" indent="-457200">
              <a:buFont typeface="+mj-lt"/>
              <a:buAutoNum type="arabicPeriod"/>
            </a:pPr>
            <a:r>
              <a:rPr lang="vi-VN" sz="2400" dirty="0"/>
              <a:t>TÀI LIỆU THAM KHẢO</a:t>
            </a:r>
          </a:p>
          <a:p>
            <a:endParaRPr lang="vi-VN" dirty="0"/>
          </a:p>
          <a:p>
            <a:endParaRPr lang="vi-VN" dirty="0"/>
          </a:p>
        </p:txBody>
      </p:sp>
      <p:sp>
        <p:nvSpPr>
          <p:cNvPr id="4" name="Slide Number Placeholder 3">
            <a:extLst>
              <a:ext uri="{FF2B5EF4-FFF2-40B4-BE49-F238E27FC236}">
                <a16:creationId xmlns:a16="http://schemas.microsoft.com/office/drawing/2014/main" id="{44CB7AD2-B693-6E32-D2ED-E4F5C92FE663}"/>
              </a:ext>
            </a:extLst>
          </p:cNvPr>
          <p:cNvSpPr>
            <a:spLocks noGrp="1"/>
          </p:cNvSpPr>
          <p:nvPr>
            <p:ph type="sldNum" sz="quarter" idx="12"/>
          </p:nvPr>
        </p:nvSpPr>
        <p:spPr/>
        <p:txBody>
          <a:bodyPr/>
          <a:lstStyle/>
          <a:p>
            <a:fld id="{C9F962B1-BBA8-4ED4-8B2D-44E58A724483}" type="slidenum">
              <a:rPr lang="vi-VN" smtClean="0"/>
              <a:t>3</a:t>
            </a:fld>
            <a:endParaRPr lang="vi-VN"/>
          </a:p>
        </p:txBody>
      </p:sp>
    </p:spTree>
    <p:extLst>
      <p:ext uri="{BB962C8B-B14F-4D97-AF65-F5344CB8AC3E}">
        <p14:creationId xmlns:p14="http://schemas.microsoft.com/office/powerpoint/2010/main" val="3542966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21ED3-F255-93F8-CE07-01DBE84D4ADD}"/>
              </a:ext>
            </a:extLst>
          </p:cNvPr>
          <p:cNvSpPr>
            <a:spLocks noGrp="1"/>
          </p:cNvSpPr>
          <p:nvPr>
            <p:ph type="title"/>
          </p:nvPr>
        </p:nvSpPr>
        <p:spPr/>
        <p:txBody>
          <a:bodyPr/>
          <a:lstStyle/>
          <a:p>
            <a:r>
              <a:rPr lang="vi-VN" dirty="0"/>
              <a:t>ĐẶT VẤN ĐỀ</a:t>
            </a:r>
          </a:p>
        </p:txBody>
      </p:sp>
      <p:sp>
        <p:nvSpPr>
          <p:cNvPr id="3" name="Content Placeholder 2">
            <a:extLst>
              <a:ext uri="{FF2B5EF4-FFF2-40B4-BE49-F238E27FC236}">
                <a16:creationId xmlns:a16="http://schemas.microsoft.com/office/drawing/2014/main" id="{39F3FDA4-FC17-B5EF-A515-308A6E6B935F}"/>
              </a:ext>
            </a:extLst>
          </p:cNvPr>
          <p:cNvSpPr>
            <a:spLocks noGrp="1"/>
          </p:cNvSpPr>
          <p:nvPr>
            <p:ph idx="1"/>
          </p:nvPr>
        </p:nvSpPr>
        <p:spPr>
          <a:xfrm>
            <a:off x="838200" y="1560154"/>
            <a:ext cx="10515600" cy="4351338"/>
          </a:xfrm>
        </p:spPr>
        <p:txBody>
          <a:bodyPr>
            <a:normAutofit fontScale="92500" lnSpcReduction="20000"/>
          </a:bodyPr>
          <a:lstStyle/>
          <a:p>
            <a:pPr algn="l"/>
            <a:r>
              <a:rPr lang="vi-VN" b="0" i="0" dirty="0">
                <a:solidFill>
                  <a:srgbClr val="374151"/>
                </a:solidFill>
                <a:effectLst/>
                <a:latin typeface="Söhne"/>
              </a:rPr>
              <a:t>Nhận diện chữ viết tay là quá trình xử lý và hiểu được nội dung của văn bản được viết bằng tay. Việc này có nhiều ứng dụng trong nhiều lĩnh vực khác nhau vì nhận diện chữ viết tay mang lại nhiều lợi ích quan trọng, bao gồm:</a:t>
            </a:r>
          </a:p>
          <a:p>
            <a:pPr lvl="1">
              <a:buFont typeface="+mj-lt"/>
              <a:buAutoNum type="arabicPeriod"/>
            </a:pPr>
            <a:r>
              <a:rPr lang="vi-VN" b="0" i="0" dirty="0">
                <a:solidFill>
                  <a:srgbClr val="374151"/>
                </a:solidFill>
                <a:effectLst/>
                <a:latin typeface="Söhne"/>
              </a:rPr>
              <a:t>Tương tác giữa con người và máy tính: Nhận diện chữ viết tay cho phép con người tương tác với máy tính bằng cách viết hoặc vẽ trực tiếp trên màn hình, đưa ra dữ liệu dạng chữ viết thay vì phải nhập liệu bằng bàn phím.</a:t>
            </a:r>
          </a:p>
          <a:p>
            <a:pPr lvl="1">
              <a:buFont typeface="+mj-lt"/>
              <a:buAutoNum type="arabicPeriod"/>
            </a:pPr>
            <a:r>
              <a:rPr lang="vi-VN" b="0" i="0" dirty="0">
                <a:solidFill>
                  <a:srgbClr val="374151"/>
                </a:solidFill>
                <a:effectLst/>
                <a:latin typeface="Söhne"/>
              </a:rPr>
              <a:t>OCR (Optical Character Recognition): Trong các văn bản lưu trữ theo hình thức giấy tờ, quyển sách cũ, bảng vẽ... nhận diện chữ viết tay chuyển các dữ liệu này thành dạng kỹ thuật số. Điều này hỗ trợ việc lưu trữ, chỉnh sửa và quản lý thông tin một cách hiệu quả hơn.</a:t>
            </a:r>
          </a:p>
          <a:p>
            <a:pPr lvl="1">
              <a:buFont typeface="+mj-lt"/>
              <a:buAutoNum type="arabicPeriod"/>
            </a:pPr>
            <a:r>
              <a:rPr lang="vi-VN" b="0" i="0" dirty="0">
                <a:solidFill>
                  <a:srgbClr val="374151"/>
                </a:solidFill>
                <a:effectLst/>
                <a:latin typeface="Söhne"/>
              </a:rPr>
              <a:t>Hỗ trợ người khuyết tật: Công nghệ nhận diện chữ viết tay có thể giúp những người có khuyết tật trong việc viết hoặc đọc văn bản, qua đó nâng cao khả năng giao tiếp và tiếp cận thông tin.</a:t>
            </a:r>
          </a:p>
          <a:p>
            <a:pPr lvl="1">
              <a:buFont typeface="+mj-lt"/>
              <a:buAutoNum type="arabicPeriod"/>
            </a:pPr>
            <a:r>
              <a:rPr lang="vi-VN" b="0" i="0" dirty="0">
                <a:solidFill>
                  <a:srgbClr val="374151"/>
                </a:solidFill>
                <a:effectLst/>
                <a:latin typeface="Söhne"/>
              </a:rPr>
              <a:t>Giao diện người dùng thông minh: Trong các ứng dụng di động hoặc thiết bị cầm tay, việc nhận diện chữ viết tay giúp cung cấp giao diện người dùng thông minh, dễ dàng và thuận tiện.</a:t>
            </a:r>
          </a:p>
          <a:p>
            <a:endParaRPr lang="vi-VN" dirty="0"/>
          </a:p>
        </p:txBody>
      </p:sp>
      <p:sp>
        <p:nvSpPr>
          <p:cNvPr id="4" name="Slide Number Placeholder 3">
            <a:extLst>
              <a:ext uri="{FF2B5EF4-FFF2-40B4-BE49-F238E27FC236}">
                <a16:creationId xmlns:a16="http://schemas.microsoft.com/office/drawing/2014/main" id="{76BC906B-7B53-6E81-3665-71D861398559}"/>
              </a:ext>
            </a:extLst>
          </p:cNvPr>
          <p:cNvSpPr>
            <a:spLocks noGrp="1"/>
          </p:cNvSpPr>
          <p:nvPr>
            <p:ph type="sldNum" sz="quarter" idx="12"/>
          </p:nvPr>
        </p:nvSpPr>
        <p:spPr/>
        <p:txBody>
          <a:bodyPr/>
          <a:lstStyle/>
          <a:p>
            <a:fld id="{C9F962B1-BBA8-4ED4-8B2D-44E58A724483}" type="slidenum">
              <a:rPr lang="vi-VN" smtClean="0"/>
              <a:t>4</a:t>
            </a:fld>
            <a:endParaRPr lang="vi-VN"/>
          </a:p>
        </p:txBody>
      </p:sp>
    </p:spTree>
    <p:extLst>
      <p:ext uri="{BB962C8B-B14F-4D97-AF65-F5344CB8AC3E}">
        <p14:creationId xmlns:p14="http://schemas.microsoft.com/office/powerpoint/2010/main" val="836179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56B4A-0631-0F61-0A6F-4BD25C153AB8}"/>
              </a:ext>
            </a:extLst>
          </p:cNvPr>
          <p:cNvSpPr>
            <a:spLocks noGrp="1"/>
          </p:cNvSpPr>
          <p:nvPr>
            <p:ph type="title"/>
          </p:nvPr>
        </p:nvSpPr>
        <p:spPr/>
        <p:txBody>
          <a:bodyPr/>
          <a:lstStyle/>
          <a:p>
            <a:r>
              <a:rPr lang="vi-VN" dirty="0"/>
              <a:t>DATASET</a:t>
            </a:r>
          </a:p>
        </p:txBody>
      </p:sp>
      <p:sp>
        <p:nvSpPr>
          <p:cNvPr id="3" name="Content Placeholder 2">
            <a:extLst>
              <a:ext uri="{FF2B5EF4-FFF2-40B4-BE49-F238E27FC236}">
                <a16:creationId xmlns:a16="http://schemas.microsoft.com/office/drawing/2014/main" id="{DCF3D863-C526-B0E3-12F4-4AAC4F1FA54C}"/>
              </a:ext>
            </a:extLst>
          </p:cNvPr>
          <p:cNvSpPr>
            <a:spLocks noGrp="1"/>
          </p:cNvSpPr>
          <p:nvPr>
            <p:ph idx="1"/>
          </p:nvPr>
        </p:nvSpPr>
        <p:spPr/>
        <p:txBody>
          <a:bodyPr/>
          <a:lstStyle/>
          <a:p>
            <a:r>
              <a:rPr lang="vi-VN" dirty="0"/>
              <a:t>Ta sử dụng bộ dataset </a:t>
            </a:r>
            <a:r>
              <a:rPr lang="de-DE" b="1" i="0" dirty="0">
                <a:solidFill>
                  <a:srgbClr val="202124"/>
                </a:solidFill>
                <a:effectLst/>
                <a:latin typeface="zeitung"/>
              </a:rPr>
              <a:t>A-Z Handwritten Alphabets in .csv</a:t>
            </a:r>
            <a:r>
              <a:rPr lang="vi-VN" b="1" i="0" dirty="0">
                <a:solidFill>
                  <a:srgbClr val="202124"/>
                </a:solidFill>
                <a:effectLst/>
                <a:latin typeface="zeitung"/>
              </a:rPr>
              <a:t> </a:t>
            </a:r>
            <a:r>
              <a:rPr lang="vi-VN" i="0" dirty="0">
                <a:solidFill>
                  <a:srgbClr val="202124"/>
                </a:solidFill>
                <a:effectLst/>
              </a:rPr>
              <a:t>của Kaggle. Source : </a:t>
            </a:r>
            <a:r>
              <a:rPr lang="vi-VN" dirty="0">
                <a:hlinkClick r:id="rId2"/>
              </a:rPr>
              <a:t>A-Z Handwritten Alphabets in .csv format | Kaggle</a:t>
            </a:r>
            <a:endParaRPr lang="vi-VN" dirty="0"/>
          </a:p>
          <a:p>
            <a:r>
              <a:rPr lang="vi-VN" dirty="0"/>
              <a:t>Dataset này được lưu dưới dạng .csv gồm 372451 mẫu cho các chữ cái từ A-&gt;Z</a:t>
            </a:r>
          </a:p>
          <a:p>
            <a:endParaRPr lang="vi-VN" dirty="0"/>
          </a:p>
        </p:txBody>
      </p:sp>
      <p:sp>
        <p:nvSpPr>
          <p:cNvPr id="4" name="Slide Number Placeholder 3">
            <a:extLst>
              <a:ext uri="{FF2B5EF4-FFF2-40B4-BE49-F238E27FC236}">
                <a16:creationId xmlns:a16="http://schemas.microsoft.com/office/drawing/2014/main" id="{34EA5910-9183-7013-7F1E-E2C86CF6925D}"/>
              </a:ext>
            </a:extLst>
          </p:cNvPr>
          <p:cNvSpPr>
            <a:spLocks noGrp="1"/>
          </p:cNvSpPr>
          <p:nvPr>
            <p:ph type="sldNum" sz="quarter" idx="12"/>
          </p:nvPr>
        </p:nvSpPr>
        <p:spPr/>
        <p:txBody>
          <a:bodyPr/>
          <a:lstStyle/>
          <a:p>
            <a:fld id="{C9F962B1-BBA8-4ED4-8B2D-44E58A724483}" type="slidenum">
              <a:rPr lang="vi-VN" smtClean="0"/>
              <a:t>5</a:t>
            </a:fld>
            <a:endParaRPr lang="vi-VN"/>
          </a:p>
        </p:txBody>
      </p:sp>
    </p:spTree>
    <p:extLst>
      <p:ext uri="{BB962C8B-B14F-4D97-AF65-F5344CB8AC3E}">
        <p14:creationId xmlns:p14="http://schemas.microsoft.com/office/powerpoint/2010/main" val="460863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56B4A-0631-0F61-0A6F-4BD25C153AB8}"/>
              </a:ext>
            </a:extLst>
          </p:cNvPr>
          <p:cNvSpPr>
            <a:spLocks noGrp="1"/>
          </p:cNvSpPr>
          <p:nvPr>
            <p:ph type="title"/>
          </p:nvPr>
        </p:nvSpPr>
        <p:spPr/>
        <p:txBody>
          <a:bodyPr/>
          <a:lstStyle/>
          <a:p>
            <a:r>
              <a:rPr lang="vi-VN" dirty="0"/>
              <a:t>DATASET</a:t>
            </a:r>
          </a:p>
        </p:txBody>
      </p:sp>
      <p:sp>
        <p:nvSpPr>
          <p:cNvPr id="3" name="Content Placeholder 2">
            <a:extLst>
              <a:ext uri="{FF2B5EF4-FFF2-40B4-BE49-F238E27FC236}">
                <a16:creationId xmlns:a16="http://schemas.microsoft.com/office/drawing/2014/main" id="{DCF3D863-C526-B0E3-12F4-4AAC4F1FA54C}"/>
              </a:ext>
            </a:extLst>
          </p:cNvPr>
          <p:cNvSpPr>
            <a:spLocks noGrp="1"/>
          </p:cNvSpPr>
          <p:nvPr>
            <p:ph idx="1"/>
          </p:nvPr>
        </p:nvSpPr>
        <p:spPr/>
        <p:txBody>
          <a:bodyPr/>
          <a:lstStyle/>
          <a:p>
            <a:r>
              <a:rPr lang="vi-VN" dirty="0"/>
              <a:t>Mỗi mẫu là 1 list có độ dài 28x28+1 = 785 phần tử, với phần tử đầu tiên của list có giá trị từ 0-&gt;25 đại diện cho 26 chữ cái từ A-&gt;Z</a:t>
            </a:r>
          </a:p>
          <a:p>
            <a:pPr marL="914400" lvl="1" indent="-457200">
              <a:buFont typeface="Arial" panose="020B0604020202020204" pitchFamily="34" charset="0"/>
              <a:buChar char="•"/>
            </a:pPr>
            <a:r>
              <a:rPr lang="vi-VN" dirty="0"/>
              <a:t>A là class 0</a:t>
            </a:r>
          </a:p>
          <a:p>
            <a:pPr marL="914400" lvl="1" indent="-457200">
              <a:buFont typeface="Arial" panose="020B0604020202020204" pitchFamily="34" charset="0"/>
              <a:buChar char="•"/>
            </a:pPr>
            <a:r>
              <a:rPr lang="vi-VN" dirty="0"/>
              <a:t>B là class 1</a:t>
            </a:r>
          </a:p>
          <a:p>
            <a:pPr marL="914400" lvl="1" indent="-457200">
              <a:buFont typeface="Arial" panose="020B0604020202020204" pitchFamily="34" charset="0"/>
              <a:buChar char="•"/>
            </a:pPr>
            <a:r>
              <a:rPr lang="vi-VN" dirty="0"/>
              <a:t>.................</a:t>
            </a:r>
          </a:p>
          <a:p>
            <a:pPr marL="914400" lvl="1" indent="-457200">
              <a:buFont typeface="Arial" panose="020B0604020202020204" pitchFamily="34" charset="0"/>
              <a:buChar char="•"/>
            </a:pPr>
            <a:r>
              <a:rPr lang="vi-VN" dirty="0"/>
              <a:t>Z là class 25</a:t>
            </a:r>
          </a:p>
        </p:txBody>
      </p:sp>
      <p:sp>
        <p:nvSpPr>
          <p:cNvPr id="4" name="Slide Number Placeholder 3">
            <a:extLst>
              <a:ext uri="{FF2B5EF4-FFF2-40B4-BE49-F238E27FC236}">
                <a16:creationId xmlns:a16="http://schemas.microsoft.com/office/drawing/2014/main" id="{835E7EC0-4AE2-E138-7588-14A3B46697BA}"/>
              </a:ext>
            </a:extLst>
          </p:cNvPr>
          <p:cNvSpPr>
            <a:spLocks noGrp="1"/>
          </p:cNvSpPr>
          <p:nvPr>
            <p:ph type="sldNum" sz="quarter" idx="12"/>
          </p:nvPr>
        </p:nvSpPr>
        <p:spPr/>
        <p:txBody>
          <a:bodyPr/>
          <a:lstStyle/>
          <a:p>
            <a:fld id="{C9F962B1-BBA8-4ED4-8B2D-44E58A724483}" type="slidenum">
              <a:rPr lang="vi-VN" smtClean="0"/>
              <a:t>6</a:t>
            </a:fld>
            <a:endParaRPr lang="vi-VN"/>
          </a:p>
        </p:txBody>
      </p:sp>
    </p:spTree>
    <p:extLst>
      <p:ext uri="{BB962C8B-B14F-4D97-AF65-F5344CB8AC3E}">
        <p14:creationId xmlns:p14="http://schemas.microsoft.com/office/powerpoint/2010/main" val="2418724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6D749-8D82-8523-8EFA-73260B45DCBB}"/>
              </a:ext>
            </a:extLst>
          </p:cNvPr>
          <p:cNvSpPr>
            <a:spLocks noGrp="1"/>
          </p:cNvSpPr>
          <p:nvPr>
            <p:ph type="title"/>
          </p:nvPr>
        </p:nvSpPr>
        <p:spPr/>
        <p:txBody>
          <a:bodyPr/>
          <a:lstStyle/>
          <a:p>
            <a:r>
              <a:rPr lang="vi-VN" dirty="0"/>
              <a:t>XÂY DỰNG MÔ HÌNH</a:t>
            </a:r>
          </a:p>
        </p:txBody>
      </p:sp>
      <p:sp>
        <p:nvSpPr>
          <p:cNvPr id="3" name="Content Placeholder 2">
            <a:extLst>
              <a:ext uri="{FF2B5EF4-FFF2-40B4-BE49-F238E27FC236}">
                <a16:creationId xmlns:a16="http://schemas.microsoft.com/office/drawing/2014/main" id="{FEA5DDE4-9437-BB52-3DE0-20598849DD9B}"/>
              </a:ext>
            </a:extLst>
          </p:cNvPr>
          <p:cNvSpPr>
            <a:spLocks noGrp="1"/>
          </p:cNvSpPr>
          <p:nvPr>
            <p:ph idx="1"/>
          </p:nvPr>
        </p:nvSpPr>
        <p:spPr/>
        <p:txBody>
          <a:bodyPr/>
          <a:lstStyle/>
          <a:p>
            <a:r>
              <a:rPr lang="vi-VN" dirty="0"/>
              <a:t>Hiện nay có nhiều mô hình để nhận dạng chữ viết tay như CNN, RNN hay LSTM ...</a:t>
            </a:r>
          </a:p>
          <a:p>
            <a:r>
              <a:rPr lang="vi-VN" dirty="0"/>
              <a:t>Tuy nhiên chúng ta sẽ sử dụng mô hình CNN với các lý do sau :</a:t>
            </a:r>
          </a:p>
          <a:p>
            <a:pPr marL="800100" lvl="1" indent="-342900">
              <a:buFont typeface="Arial" panose="020B0604020202020204" pitchFamily="34" charset="0"/>
              <a:buChar char="•"/>
            </a:pPr>
            <a:r>
              <a:rPr lang="vi-VN" b="0" i="0" dirty="0">
                <a:solidFill>
                  <a:srgbClr val="374151"/>
                </a:solidFill>
                <a:effectLst/>
                <a:latin typeface="Söhne"/>
              </a:rPr>
              <a:t>Trích xuất đặc trưng hiệu quả</a:t>
            </a:r>
          </a:p>
          <a:p>
            <a:pPr marL="800100" lvl="1" indent="-342900">
              <a:buFont typeface="Arial" panose="020B0604020202020204" pitchFamily="34" charset="0"/>
              <a:buChar char="•"/>
            </a:pPr>
            <a:r>
              <a:rPr lang="vi-VN" b="0" i="0" dirty="0">
                <a:solidFill>
                  <a:srgbClr val="374151"/>
                </a:solidFill>
                <a:effectLst/>
                <a:latin typeface="Söhne"/>
              </a:rPr>
              <a:t>Khả năng học hiệu quả từ dữ liệu lớn</a:t>
            </a:r>
          </a:p>
          <a:p>
            <a:pPr marL="800100" lvl="1" indent="-342900">
              <a:buFont typeface="Arial" panose="020B0604020202020204" pitchFamily="34" charset="0"/>
              <a:buChar char="•"/>
            </a:pPr>
            <a:r>
              <a:rPr lang="vi-VN" b="0" i="0" dirty="0">
                <a:solidFill>
                  <a:srgbClr val="374151"/>
                </a:solidFill>
                <a:effectLst/>
                <a:latin typeface="Söhne"/>
              </a:rPr>
              <a:t>Cấu trúc kiến trúc sâu</a:t>
            </a:r>
            <a:endParaRPr lang="vi-VN" dirty="0"/>
          </a:p>
        </p:txBody>
      </p:sp>
      <p:sp>
        <p:nvSpPr>
          <p:cNvPr id="4" name="Slide Number Placeholder 3">
            <a:extLst>
              <a:ext uri="{FF2B5EF4-FFF2-40B4-BE49-F238E27FC236}">
                <a16:creationId xmlns:a16="http://schemas.microsoft.com/office/drawing/2014/main" id="{7BADCAD5-7F9D-24EC-F693-50D60E375478}"/>
              </a:ext>
            </a:extLst>
          </p:cNvPr>
          <p:cNvSpPr>
            <a:spLocks noGrp="1"/>
          </p:cNvSpPr>
          <p:nvPr>
            <p:ph type="sldNum" sz="quarter" idx="12"/>
          </p:nvPr>
        </p:nvSpPr>
        <p:spPr/>
        <p:txBody>
          <a:bodyPr/>
          <a:lstStyle/>
          <a:p>
            <a:fld id="{C9F962B1-BBA8-4ED4-8B2D-44E58A724483}" type="slidenum">
              <a:rPr lang="vi-VN" smtClean="0"/>
              <a:t>7</a:t>
            </a:fld>
            <a:endParaRPr lang="vi-VN"/>
          </a:p>
        </p:txBody>
      </p:sp>
    </p:spTree>
    <p:extLst>
      <p:ext uri="{BB962C8B-B14F-4D97-AF65-F5344CB8AC3E}">
        <p14:creationId xmlns:p14="http://schemas.microsoft.com/office/powerpoint/2010/main" val="1008016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9C63B-1A21-562B-AB41-B85B64C06A24}"/>
              </a:ext>
            </a:extLst>
          </p:cNvPr>
          <p:cNvSpPr>
            <a:spLocks noGrp="1"/>
          </p:cNvSpPr>
          <p:nvPr>
            <p:ph type="title"/>
          </p:nvPr>
        </p:nvSpPr>
        <p:spPr/>
        <p:txBody>
          <a:bodyPr/>
          <a:lstStyle/>
          <a:p>
            <a:r>
              <a:rPr lang="vi-VN" dirty="0"/>
              <a:t>XÂY DỰNG MÔ HÌNH</a:t>
            </a:r>
          </a:p>
        </p:txBody>
      </p:sp>
      <p:sp>
        <p:nvSpPr>
          <p:cNvPr id="3" name="Content Placeholder 2">
            <a:extLst>
              <a:ext uri="{FF2B5EF4-FFF2-40B4-BE49-F238E27FC236}">
                <a16:creationId xmlns:a16="http://schemas.microsoft.com/office/drawing/2014/main" id="{7C61D5DC-FDFE-06F1-9390-2D545DAE2FEB}"/>
              </a:ext>
            </a:extLst>
          </p:cNvPr>
          <p:cNvSpPr>
            <a:spLocks noGrp="1"/>
          </p:cNvSpPr>
          <p:nvPr>
            <p:ph idx="1"/>
          </p:nvPr>
        </p:nvSpPr>
        <p:spPr/>
        <p:txBody>
          <a:bodyPr/>
          <a:lstStyle/>
          <a:p>
            <a:r>
              <a:rPr lang="vi-VN" dirty="0"/>
              <a:t>Chúng ta sẽ chia dữ liệu ra làm 3 phần: </a:t>
            </a:r>
            <a:r>
              <a:rPr lang="en-US" b="1" i="0" dirty="0">
                <a:solidFill>
                  <a:srgbClr val="1B1B1B"/>
                </a:solidFill>
                <a:effectLst/>
                <a:latin typeface="Open Sans" panose="020B0606030504020204" pitchFamily="34" charset="0"/>
              </a:rPr>
              <a:t>training set</a:t>
            </a:r>
            <a:r>
              <a:rPr lang="en-US" b="0" i="0" dirty="0">
                <a:solidFill>
                  <a:srgbClr val="1B1B1B"/>
                </a:solidFill>
                <a:effectLst/>
                <a:latin typeface="Open Sans" panose="020B0606030504020204" pitchFamily="34" charset="0"/>
              </a:rPr>
              <a:t>, </a:t>
            </a:r>
            <a:r>
              <a:rPr lang="en-US" b="1" i="0" dirty="0">
                <a:solidFill>
                  <a:srgbClr val="1B1B1B"/>
                </a:solidFill>
                <a:effectLst/>
                <a:latin typeface="Open Sans" panose="020B0606030504020204" pitchFamily="34" charset="0"/>
              </a:rPr>
              <a:t>test set</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và</a:t>
            </a:r>
            <a:r>
              <a:rPr lang="en-US" b="0" i="0" dirty="0">
                <a:solidFill>
                  <a:srgbClr val="1B1B1B"/>
                </a:solidFill>
                <a:effectLst/>
                <a:latin typeface="Open Sans" panose="020B0606030504020204" pitchFamily="34" charset="0"/>
              </a:rPr>
              <a:t> </a:t>
            </a:r>
            <a:r>
              <a:rPr lang="en-US" b="1" i="0" dirty="0">
                <a:solidFill>
                  <a:srgbClr val="1B1B1B"/>
                </a:solidFill>
                <a:effectLst/>
                <a:latin typeface="Open Sans" panose="020B0606030504020204" pitchFamily="34" charset="0"/>
              </a:rPr>
              <a:t>validation set</a:t>
            </a:r>
            <a:r>
              <a:rPr lang="en-US" dirty="0">
                <a:solidFill>
                  <a:srgbClr val="1B1B1B"/>
                </a:solidFill>
                <a:latin typeface="Open Sans" panose="020B0606030504020204" pitchFamily="34" charset="0"/>
              </a:rPr>
              <a:t> </a:t>
            </a:r>
            <a:r>
              <a:rPr lang="vi-VN" dirty="0">
                <a:solidFill>
                  <a:srgbClr val="1B1B1B"/>
                </a:solidFill>
                <a:latin typeface="Open Sans" panose="020B0606030504020204" pitchFamily="34" charset="0"/>
              </a:rPr>
              <a:t>với tỉ lệ 70-15-15</a:t>
            </a:r>
          </a:p>
          <a:p>
            <a:r>
              <a:rPr lang="vi-VN" dirty="0">
                <a:solidFill>
                  <a:srgbClr val="1B1B1B"/>
                </a:solidFill>
                <a:latin typeface="Open Sans" panose="020B0606030504020204" pitchFamily="34" charset="0"/>
              </a:rPr>
              <a:t>Ta sẽ có như sau : </a:t>
            </a:r>
          </a:p>
          <a:p>
            <a:pPr marL="800100" lvl="1" indent="-342900">
              <a:buFont typeface="Arial" panose="020B0604020202020204" pitchFamily="34" charset="0"/>
              <a:buChar char="•"/>
            </a:pPr>
            <a:r>
              <a:rPr lang="vi-VN" b="0" i="0" dirty="0">
                <a:solidFill>
                  <a:srgbClr val="374151"/>
                </a:solidFill>
                <a:effectLst/>
                <a:latin typeface="Söhne"/>
              </a:rPr>
              <a:t>260,715 mẫu cho huấn luyện</a:t>
            </a:r>
          </a:p>
          <a:p>
            <a:pPr marL="800100" lvl="1" indent="-342900">
              <a:buFont typeface="Arial" panose="020B0604020202020204" pitchFamily="34" charset="0"/>
              <a:buChar char="•"/>
            </a:pPr>
            <a:r>
              <a:rPr lang="vi-VN" b="0" i="0" dirty="0">
                <a:solidFill>
                  <a:srgbClr val="374151"/>
                </a:solidFill>
                <a:effectLst/>
                <a:latin typeface="Söhne"/>
              </a:rPr>
              <a:t>55,868 mẫu cho xác thực </a:t>
            </a:r>
          </a:p>
          <a:p>
            <a:pPr marL="800100" lvl="1" indent="-342900">
              <a:buFont typeface="Arial" panose="020B0604020202020204" pitchFamily="34" charset="0"/>
              <a:buChar char="•"/>
            </a:pPr>
            <a:r>
              <a:rPr lang="vi-VN" b="0" i="0" dirty="0">
                <a:solidFill>
                  <a:srgbClr val="374151"/>
                </a:solidFill>
                <a:effectLst/>
                <a:latin typeface="Söhne"/>
              </a:rPr>
              <a:t>55,868 mẫu cho kiểm tra.</a:t>
            </a:r>
            <a:endParaRPr lang="vi-VN" dirty="0"/>
          </a:p>
        </p:txBody>
      </p:sp>
      <p:sp>
        <p:nvSpPr>
          <p:cNvPr id="4" name="Slide Number Placeholder 3">
            <a:extLst>
              <a:ext uri="{FF2B5EF4-FFF2-40B4-BE49-F238E27FC236}">
                <a16:creationId xmlns:a16="http://schemas.microsoft.com/office/drawing/2014/main" id="{38D88074-D994-D4BF-F887-BF9A34FFE449}"/>
              </a:ext>
            </a:extLst>
          </p:cNvPr>
          <p:cNvSpPr>
            <a:spLocks noGrp="1"/>
          </p:cNvSpPr>
          <p:nvPr>
            <p:ph type="sldNum" sz="quarter" idx="12"/>
          </p:nvPr>
        </p:nvSpPr>
        <p:spPr/>
        <p:txBody>
          <a:bodyPr/>
          <a:lstStyle/>
          <a:p>
            <a:fld id="{C9F962B1-BBA8-4ED4-8B2D-44E58A724483}" type="slidenum">
              <a:rPr lang="vi-VN" smtClean="0"/>
              <a:t>8</a:t>
            </a:fld>
            <a:endParaRPr lang="vi-VN"/>
          </a:p>
        </p:txBody>
      </p:sp>
    </p:spTree>
    <p:extLst>
      <p:ext uri="{BB962C8B-B14F-4D97-AF65-F5344CB8AC3E}">
        <p14:creationId xmlns:p14="http://schemas.microsoft.com/office/powerpoint/2010/main" val="2093569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9D327-6EA9-AFBD-0319-AD72A2EFBB63}"/>
              </a:ext>
            </a:extLst>
          </p:cNvPr>
          <p:cNvSpPr>
            <a:spLocks noGrp="1"/>
          </p:cNvSpPr>
          <p:nvPr>
            <p:ph type="title"/>
          </p:nvPr>
        </p:nvSpPr>
        <p:spPr/>
        <p:txBody>
          <a:bodyPr/>
          <a:lstStyle/>
          <a:p>
            <a:r>
              <a:rPr lang="vi-VN" dirty="0"/>
              <a:t>XÂY DỰNG MÔ HÌNH</a:t>
            </a:r>
          </a:p>
        </p:txBody>
      </p:sp>
      <p:pic>
        <p:nvPicPr>
          <p:cNvPr id="7" name="Picture 6">
            <a:extLst>
              <a:ext uri="{FF2B5EF4-FFF2-40B4-BE49-F238E27FC236}">
                <a16:creationId xmlns:a16="http://schemas.microsoft.com/office/drawing/2014/main" id="{2C7AB39A-3E43-D440-16A3-F6D70F8CA620}"/>
              </a:ext>
            </a:extLst>
          </p:cNvPr>
          <p:cNvPicPr>
            <a:picLocks noChangeAspect="1"/>
          </p:cNvPicPr>
          <p:nvPr/>
        </p:nvPicPr>
        <p:blipFill>
          <a:blip r:embed="rId2"/>
          <a:stretch>
            <a:fillRect/>
          </a:stretch>
        </p:blipFill>
        <p:spPr>
          <a:xfrm>
            <a:off x="2427426" y="2317162"/>
            <a:ext cx="7337147" cy="3033888"/>
          </a:xfrm>
          <a:prstGeom prst="rect">
            <a:avLst/>
          </a:prstGeom>
        </p:spPr>
      </p:pic>
      <p:sp>
        <p:nvSpPr>
          <p:cNvPr id="8" name="Slide Number Placeholder 7">
            <a:extLst>
              <a:ext uri="{FF2B5EF4-FFF2-40B4-BE49-F238E27FC236}">
                <a16:creationId xmlns:a16="http://schemas.microsoft.com/office/drawing/2014/main" id="{B782185F-E1A2-18AE-CFC3-017BFDA6D4A3}"/>
              </a:ext>
            </a:extLst>
          </p:cNvPr>
          <p:cNvSpPr>
            <a:spLocks noGrp="1"/>
          </p:cNvSpPr>
          <p:nvPr>
            <p:ph type="sldNum" sz="quarter" idx="12"/>
          </p:nvPr>
        </p:nvSpPr>
        <p:spPr/>
        <p:txBody>
          <a:bodyPr/>
          <a:lstStyle/>
          <a:p>
            <a:fld id="{C9F962B1-BBA8-4ED4-8B2D-44E58A724483}" type="slidenum">
              <a:rPr lang="vi-VN" smtClean="0"/>
              <a:t>9</a:t>
            </a:fld>
            <a:endParaRPr lang="vi-VN"/>
          </a:p>
        </p:txBody>
      </p:sp>
    </p:spTree>
    <p:extLst>
      <p:ext uri="{BB962C8B-B14F-4D97-AF65-F5344CB8AC3E}">
        <p14:creationId xmlns:p14="http://schemas.microsoft.com/office/powerpoint/2010/main" val="36257093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573</TotalTime>
  <Words>972</Words>
  <Application>Microsoft Office PowerPoint</Application>
  <PresentationFormat>Widescreen</PresentationFormat>
  <Paragraphs>99</Paragraphs>
  <Slides>23</Slides>
  <Notes>0</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Söhne</vt:lpstr>
      <vt:lpstr>zeitung</vt:lpstr>
      <vt:lpstr>Arial</vt:lpstr>
      <vt:lpstr>Calibri</vt:lpstr>
      <vt:lpstr>Calibri Light</vt:lpstr>
      <vt:lpstr>Open Sans</vt:lpstr>
      <vt:lpstr>Times New Roman</vt:lpstr>
      <vt:lpstr>Office Theme</vt:lpstr>
      <vt:lpstr>PowerPoint Presentation</vt:lpstr>
      <vt:lpstr>BÁO CÁO ĐỒ ÁN GR1</vt:lpstr>
      <vt:lpstr>Nội dung trình bày</vt:lpstr>
      <vt:lpstr>ĐẶT VẤN ĐỀ</vt:lpstr>
      <vt:lpstr>DATASET</vt:lpstr>
      <vt:lpstr>DATASET</vt:lpstr>
      <vt:lpstr>XÂY DỰNG MÔ HÌNH</vt:lpstr>
      <vt:lpstr>XÂY DỰNG MÔ HÌNH</vt:lpstr>
      <vt:lpstr>XÂY DỰNG MÔ HÌNH</vt:lpstr>
      <vt:lpstr>XÂY DỰNG MÔ HÌNH</vt:lpstr>
      <vt:lpstr>XÂY DỰNG MÔ HÌNH</vt:lpstr>
      <vt:lpstr>XÂY DỰNG MÔ HÌNH</vt:lpstr>
      <vt:lpstr>XÂY DỰNG MÔ HÌNH</vt:lpstr>
      <vt:lpstr>XỬ LÝ DỮ LIỆU ĐẦU VÀO</vt:lpstr>
      <vt:lpstr>XỬ LÝ DỮ LIỆU ĐẦU VÀO</vt:lpstr>
      <vt:lpstr>XỬ LÝ DỮ LIỆU ĐẦU VÀO</vt:lpstr>
      <vt:lpstr>XỬ LÝ DỮ LIỆU ĐẦU VÀO</vt:lpstr>
      <vt:lpstr>KIỂM THỬ</vt:lpstr>
      <vt:lpstr>KIỂM THỬ</vt:lpstr>
      <vt:lpstr>KẾT QUẢ CHẠY</vt:lpstr>
      <vt:lpstr>ỨNG DỤNG TRONG TƯƠNG LAI</vt:lpstr>
      <vt:lpstr>ỨNG DỤNG TRONG TƯƠNG LAI</vt:lpstr>
      <vt:lpstr>TÀI LIỆU THAM KHẢO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Vu Huy Hoang 20204981</dc:creator>
  <cp:lastModifiedBy>Vu Huy Hoang 20204981</cp:lastModifiedBy>
  <cp:revision>1</cp:revision>
  <dcterms:created xsi:type="dcterms:W3CDTF">2023-07-20T04:31:20Z</dcterms:created>
  <dcterms:modified xsi:type="dcterms:W3CDTF">2023-07-20T14:04:50Z</dcterms:modified>
</cp:coreProperties>
</file>